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52" r:id="rId3"/>
    <p:sldId id="257" r:id="rId4"/>
    <p:sldId id="258" r:id="rId5"/>
    <p:sldId id="260" r:id="rId6"/>
    <p:sldId id="435" r:id="rId7"/>
    <p:sldId id="439" r:id="rId8"/>
    <p:sldId id="261" r:id="rId9"/>
    <p:sldId id="441" r:id="rId10"/>
    <p:sldId id="431" r:id="rId11"/>
    <p:sldId id="432" r:id="rId12"/>
    <p:sldId id="433" r:id="rId13"/>
    <p:sldId id="259" r:id="rId14"/>
    <p:sldId id="445" r:id="rId15"/>
    <p:sldId id="447" r:id="rId16"/>
    <p:sldId id="449" r:id="rId17"/>
    <p:sldId id="427" r:id="rId18"/>
    <p:sldId id="450" r:id="rId19"/>
    <p:sldId id="430" r:id="rId20"/>
    <p:sldId id="451" r:id="rId21"/>
    <p:sldId id="262" r:id="rId22"/>
    <p:sldId id="428" r:id="rId23"/>
    <p:sldId id="444" r:id="rId24"/>
    <p:sldId id="448" r:id="rId25"/>
    <p:sldId id="434" r:id="rId26"/>
    <p:sldId id="436" r:id="rId27"/>
    <p:sldId id="437" r:id="rId28"/>
    <p:sldId id="442" r:id="rId29"/>
    <p:sldId id="45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60E7D5-C1D5-462B-AB59-9A8BD2B08BB6}" v="809" dt="2019-01-21T18:57:16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-120" y="-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Ng" userId="6f5941192369a0f4" providerId="LiveId" clId="{3960E7D5-C1D5-462B-AB59-9A8BD2B08BB6}"/>
    <pc:docChg chg="undo custSel mod addSld delSld modSld sldOrd">
      <pc:chgData name="Stephanie Ng" userId="6f5941192369a0f4" providerId="LiveId" clId="{3960E7D5-C1D5-462B-AB59-9A8BD2B08BB6}" dt="2019-01-21T18:57:16.306" v="6447"/>
      <pc:docMkLst>
        <pc:docMk/>
      </pc:docMkLst>
      <pc:sldChg chg="del">
        <pc:chgData name="Stephanie Ng" userId="6f5941192369a0f4" providerId="LiveId" clId="{3960E7D5-C1D5-462B-AB59-9A8BD2B08BB6}" dt="2019-01-21T18:11:06.163" v="5710" actId="2696"/>
        <pc:sldMkLst>
          <pc:docMk/>
          <pc:sldMk cId="3584456496" sldId="256"/>
        </pc:sldMkLst>
      </pc:sldChg>
      <pc:sldChg chg="modSp">
        <pc:chgData name="Stephanie Ng" userId="6f5941192369a0f4" providerId="LiveId" clId="{3960E7D5-C1D5-462B-AB59-9A8BD2B08BB6}" dt="2019-01-21T15:42:59.320" v="5533"/>
        <pc:sldMkLst>
          <pc:docMk/>
          <pc:sldMk cId="4242578889" sldId="258"/>
        </pc:sldMkLst>
        <pc:spChg chg="mod">
          <ac:chgData name="Stephanie Ng" userId="6f5941192369a0f4" providerId="LiveId" clId="{3960E7D5-C1D5-462B-AB59-9A8BD2B08BB6}" dt="2019-01-21T15:42:59.320" v="5533"/>
          <ac:spMkLst>
            <pc:docMk/>
            <pc:sldMk cId="4242578889" sldId="258"/>
            <ac:spMk id="3" creationId="{627502DC-EAB8-427B-A8CF-DF830122B242}"/>
          </ac:spMkLst>
        </pc:spChg>
      </pc:sldChg>
      <pc:sldChg chg="modSp ord">
        <pc:chgData name="Stephanie Ng" userId="6f5941192369a0f4" providerId="LiveId" clId="{3960E7D5-C1D5-462B-AB59-9A8BD2B08BB6}" dt="2019-01-21T14:01:15.079" v="4788" actId="20577"/>
        <pc:sldMkLst>
          <pc:docMk/>
          <pc:sldMk cId="2173247909" sldId="259"/>
        </pc:sldMkLst>
        <pc:spChg chg="mod">
          <ac:chgData name="Stephanie Ng" userId="6f5941192369a0f4" providerId="LiveId" clId="{3960E7D5-C1D5-462B-AB59-9A8BD2B08BB6}" dt="2019-01-21T14:01:15.079" v="4788" actId="20577"/>
          <ac:spMkLst>
            <pc:docMk/>
            <pc:sldMk cId="2173247909" sldId="259"/>
            <ac:spMk id="2" creationId="{ACE3E748-5578-454B-890A-C36411C9A0AA}"/>
          </ac:spMkLst>
        </pc:spChg>
        <pc:spChg chg="mod">
          <ac:chgData name="Stephanie Ng" userId="6f5941192369a0f4" providerId="LiveId" clId="{3960E7D5-C1D5-462B-AB59-9A8BD2B08BB6}" dt="2019-01-10T09:43:44.892" v="2450" actId="404"/>
          <ac:spMkLst>
            <pc:docMk/>
            <pc:sldMk cId="2173247909" sldId="259"/>
            <ac:spMk id="3" creationId="{28639169-EA31-49A9-96DD-E53219285979}"/>
          </ac:spMkLst>
        </pc:spChg>
      </pc:sldChg>
      <pc:sldChg chg="modSp">
        <pc:chgData name="Stephanie Ng" userId="6f5941192369a0f4" providerId="LiveId" clId="{3960E7D5-C1D5-462B-AB59-9A8BD2B08BB6}" dt="2019-01-21T15:43:13.975" v="5539" actId="207"/>
        <pc:sldMkLst>
          <pc:docMk/>
          <pc:sldMk cId="2047185133" sldId="260"/>
        </pc:sldMkLst>
        <pc:spChg chg="mod">
          <ac:chgData name="Stephanie Ng" userId="6f5941192369a0f4" providerId="LiveId" clId="{3960E7D5-C1D5-462B-AB59-9A8BD2B08BB6}" dt="2019-01-21T15:43:13.975" v="5539" actId="207"/>
          <ac:spMkLst>
            <pc:docMk/>
            <pc:sldMk cId="2047185133" sldId="260"/>
            <ac:spMk id="2" creationId="{59C0993F-06F4-4CDE-8155-DAA2D2988F21}"/>
          </ac:spMkLst>
        </pc:spChg>
      </pc:sldChg>
      <pc:sldChg chg="addSp delSp modSp mod ord setBg">
        <pc:chgData name="Stephanie Ng" userId="6f5941192369a0f4" providerId="LiveId" clId="{3960E7D5-C1D5-462B-AB59-9A8BD2B08BB6}" dt="2019-01-21T15:54:34.577" v="5547" actId="14100"/>
        <pc:sldMkLst>
          <pc:docMk/>
          <pc:sldMk cId="507389032" sldId="261"/>
        </pc:sldMkLst>
        <pc:spChg chg="mod">
          <ac:chgData name="Stephanie Ng" userId="6f5941192369a0f4" providerId="LiveId" clId="{3960E7D5-C1D5-462B-AB59-9A8BD2B08BB6}" dt="2019-01-10T09:48:31.652" v="2489" actId="20577"/>
          <ac:spMkLst>
            <pc:docMk/>
            <pc:sldMk cId="507389032" sldId="261"/>
            <ac:spMk id="2" creationId="{BF26DBA6-D568-430C-B15B-C29ADBADFC52}"/>
          </ac:spMkLst>
        </pc:spChg>
        <pc:spChg chg="mod">
          <ac:chgData name="Stephanie Ng" userId="6f5941192369a0f4" providerId="LiveId" clId="{3960E7D5-C1D5-462B-AB59-9A8BD2B08BB6}" dt="2019-01-21T15:54:34.577" v="5547" actId="14100"/>
          <ac:spMkLst>
            <pc:docMk/>
            <pc:sldMk cId="507389032" sldId="261"/>
            <ac:spMk id="3" creationId="{2FE71AE5-9EE4-43A1-8C42-BF320CBC41E9}"/>
          </ac:spMkLst>
        </pc:spChg>
        <pc:spChg chg="add del">
          <ac:chgData name="Stephanie Ng" userId="6f5941192369a0f4" providerId="LiveId" clId="{3960E7D5-C1D5-462B-AB59-9A8BD2B08BB6}" dt="2019-01-10T00:26:01.735" v="233" actId="26606"/>
          <ac:spMkLst>
            <pc:docMk/>
            <pc:sldMk cId="507389032" sldId="261"/>
            <ac:spMk id="10" creationId="{86C7B4A1-154A-4DF0-AC46-F88D75A2E0FD}"/>
          </ac:spMkLst>
        </pc:spChg>
        <pc:spChg chg="add">
          <ac:chgData name="Stephanie Ng" userId="6f5941192369a0f4" providerId="LiveId" clId="{3960E7D5-C1D5-462B-AB59-9A8BD2B08BB6}" dt="2019-01-10T00:26:01.746" v="234" actId="26606"/>
          <ac:spMkLst>
            <pc:docMk/>
            <pc:sldMk cId="507389032" sldId="261"/>
            <ac:spMk id="12" creationId="{724CD679-7405-4CD3-A92A-9469F279A59D}"/>
          </ac:spMkLst>
        </pc:spChg>
        <pc:picChg chg="add mod ord">
          <ac:chgData name="Stephanie Ng" userId="6f5941192369a0f4" providerId="LiveId" clId="{3960E7D5-C1D5-462B-AB59-9A8BD2B08BB6}" dt="2019-01-10T00:26:01.746" v="234" actId="26606"/>
          <ac:picMkLst>
            <pc:docMk/>
            <pc:sldMk cId="507389032" sldId="261"/>
            <ac:picMk id="5" creationId="{8345A859-EDFB-4E08-A15A-CD226FB6AFAF}"/>
          </ac:picMkLst>
        </pc:picChg>
      </pc:sldChg>
      <pc:sldChg chg="addSp delSp modSp add mod ord setBg setClrOvrMap">
        <pc:chgData name="Stephanie Ng" userId="6f5941192369a0f4" providerId="LiveId" clId="{3960E7D5-C1D5-462B-AB59-9A8BD2B08BB6}" dt="2019-01-21T15:39:46.513" v="5478"/>
        <pc:sldMkLst>
          <pc:docMk/>
          <pc:sldMk cId="665315282" sldId="262"/>
        </pc:sldMkLst>
        <pc:spChg chg="mod">
          <ac:chgData name="Stephanie Ng" userId="6f5941192369a0f4" providerId="LiveId" clId="{3960E7D5-C1D5-462B-AB59-9A8BD2B08BB6}" dt="2019-01-10T06:31:24.607" v="360" actId="26606"/>
          <ac:spMkLst>
            <pc:docMk/>
            <pc:sldMk cId="665315282" sldId="262"/>
            <ac:spMk id="2" creationId="{E7906A7B-A9EB-4F20-B724-E1A002D069D6}"/>
          </ac:spMkLst>
        </pc:spChg>
        <pc:spChg chg="add del mod">
          <ac:chgData name="Stephanie Ng" userId="6f5941192369a0f4" providerId="LiveId" clId="{3960E7D5-C1D5-462B-AB59-9A8BD2B08BB6}" dt="2019-01-10T04:38:39.544" v="265" actId="26606"/>
          <ac:spMkLst>
            <pc:docMk/>
            <pc:sldMk cId="665315282" sldId="262"/>
            <ac:spMk id="3" creationId="{17F2E877-A322-4221-96BF-C760D0E29DDD}"/>
          </ac:spMkLst>
        </pc:spChg>
        <pc:spChg chg="add del">
          <ac:chgData name="Stephanie Ng" userId="6f5941192369a0f4" providerId="LiveId" clId="{3960E7D5-C1D5-462B-AB59-9A8BD2B08BB6}" dt="2019-01-10T04:38:32.240" v="258" actId="26606"/>
          <ac:spMkLst>
            <pc:docMk/>
            <pc:sldMk cId="665315282" sldId="262"/>
            <ac:spMk id="8" creationId="{8D70B121-56F4-4848-B38B-182089D909FA}"/>
          </ac:spMkLst>
        </pc:spChg>
        <pc:spChg chg="add del">
          <ac:chgData name="Stephanie Ng" userId="6f5941192369a0f4" providerId="LiveId" clId="{3960E7D5-C1D5-462B-AB59-9A8BD2B08BB6}" dt="2019-01-10T04:38:34.108" v="260" actId="26606"/>
          <ac:spMkLst>
            <pc:docMk/>
            <pc:sldMk cId="665315282" sldId="262"/>
            <ac:spMk id="12" creationId="{46C2E80F-49A6-4372-B103-219D417A55ED}"/>
          </ac:spMkLst>
        </pc:spChg>
        <pc:spChg chg="add del">
          <ac:chgData name="Stephanie Ng" userId="6f5941192369a0f4" providerId="LiveId" clId="{3960E7D5-C1D5-462B-AB59-9A8BD2B08BB6}" dt="2019-01-10T04:38:37.230" v="262" actId="26606"/>
          <ac:spMkLst>
            <pc:docMk/>
            <pc:sldMk cId="665315282" sldId="262"/>
            <ac:spMk id="14" creationId="{3B854194-185D-494D-905C-7C7CB2E30F6E}"/>
          </ac:spMkLst>
        </pc:spChg>
        <pc:spChg chg="add del">
          <ac:chgData name="Stephanie Ng" userId="6f5941192369a0f4" providerId="LiveId" clId="{3960E7D5-C1D5-462B-AB59-9A8BD2B08BB6}" dt="2019-01-10T04:38:37.230" v="262" actId="26606"/>
          <ac:spMkLst>
            <pc:docMk/>
            <pc:sldMk cId="665315282" sldId="262"/>
            <ac:spMk id="15" creationId="{B4F5FA0D-0104-4987-8241-EFF7C85B88DE}"/>
          </ac:spMkLst>
        </pc:spChg>
        <pc:spChg chg="add del">
          <ac:chgData name="Stephanie Ng" userId="6f5941192369a0f4" providerId="LiveId" clId="{3960E7D5-C1D5-462B-AB59-9A8BD2B08BB6}" dt="2019-01-10T04:38:37.230" v="262" actId="26606"/>
          <ac:spMkLst>
            <pc:docMk/>
            <pc:sldMk cId="665315282" sldId="262"/>
            <ac:spMk id="17" creationId="{17F2E877-A322-4221-96BF-C760D0E29DDD}"/>
          </ac:spMkLst>
        </pc:spChg>
        <pc:spChg chg="add del">
          <ac:chgData name="Stephanie Ng" userId="6f5941192369a0f4" providerId="LiveId" clId="{3960E7D5-C1D5-462B-AB59-9A8BD2B08BB6}" dt="2019-01-10T04:38:39.531" v="264" actId="26606"/>
          <ac:spMkLst>
            <pc:docMk/>
            <pc:sldMk cId="665315282" sldId="262"/>
            <ac:spMk id="32" creationId="{15911E3A-C35B-4EF7-A355-B84E9A14AF4D}"/>
          </ac:spMkLst>
        </pc:spChg>
        <pc:spChg chg="add del">
          <ac:chgData name="Stephanie Ng" userId="6f5941192369a0f4" providerId="LiveId" clId="{3960E7D5-C1D5-462B-AB59-9A8BD2B08BB6}" dt="2019-01-10T04:38:39.531" v="264" actId="26606"/>
          <ac:spMkLst>
            <pc:docMk/>
            <pc:sldMk cId="665315282" sldId="262"/>
            <ac:spMk id="43" creationId="{17F2E877-A322-4221-96BF-C760D0E29DDD}"/>
          </ac:spMkLst>
        </pc:spChg>
        <pc:spChg chg="add del">
          <ac:chgData name="Stephanie Ng" userId="6f5941192369a0f4" providerId="LiveId" clId="{3960E7D5-C1D5-462B-AB59-9A8BD2B08BB6}" dt="2019-01-10T06:30:02.133" v="340" actId="26606"/>
          <ac:spMkLst>
            <pc:docMk/>
            <pc:sldMk cId="665315282" sldId="262"/>
            <ac:spMk id="45" creationId="{EA67B5B4-3A24-436E-B663-1B2EBFF8A0CD}"/>
          </ac:spMkLst>
        </pc:spChg>
        <pc:spChg chg="add del">
          <ac:chgData name="Stephanie Ng" userId="6f5941192369a0f4" providerId="LiveId" clId="{3960E7D5-C1D5-462B-AB59-9A8BD2B08BB6}" dt="2019-01-10T06:30:02.133" v="340" actId="26606"/>
          <ac:spMkLst>
            <pc:docMk/>
            <pc:sldMk cId="665315282" sldId="262"/>
            <ac:spMk id="46" creationId="{987FDF89-C993-41F4-A1B8-DBAFF16008A9}"/>
          </ac:spMkLst>
        </pc:spChg>
        <pc:spChg chg="add del">
          <ac:chgData name="Stephanie Ng" userId="6f5941192369a0f4" providerId="LiveId" clId="{3960E7D5-C1D5-462B-AB59-9A8BD2B08BB6}" dt="2019-01-10T06:30:02.133" v="340" actId="26606"/>
          <ac:spMkLst>
            <pc:docMk/>
            <pc:sldMk cId="665315282" sldId="262"/>
            <ac:spMk id="47" creationId="{64E585EA-75FD-4025-8270-F66A58A15CDA}"/>
          </ac:spMkLst>
        </pc:spChg>
        <pc:spChg chg="add mod">
          <ac:chgData name="Stephanie Ng" userId="6f5941192369a0f4" providerId="LiveId" clId="{3960E7D5-C1D5-462B-AB59-9A8BD2B08BB6}" dt="2019-01-10T06:32:03.814" v="372" actId="404"/>
          <ac:spMkLst>
            <pc:docMk/>
            <pc:sldMk cId="665315282" sldId="262"/>
            <ac:spMk id="48" creationId="{17F2E877-A322-4221-96BF-C760D0E29DDD}"/>
          </ac:spMkLst>
        </pc:spChg>
        <pc:spChg chg="add del">
          <ac:chgData name="Stephanie Ng" userId="6f5941192369a0f4" providerId="LiveId" clId="{3960E7D5-C1D5-462B-AB59-9A8BD2B08BB6}" dt="2019-01-10T06:30:21.675" v="344" actId="26606"/>
          <ac:spMkLst>
            <pc:docMk/>
            <pc:sldMk cId="665315282" sldId="262"/>
            <ac:spMk id="53" creationId="{A2ED9029-64A6-4BAE-BA25-DC2A13D43EDE}"/>
          </ac:spMkLst>
        </pc:spChg>
        <pc:spChg chg="add del">
          <ac:chgData name="Stephanie Ng" userId="6f5941192369a0f4" providerId="LiveId" clId="{3960E7D5-C1D5-462B-AB59-9A8BD2B08BB6}" dt="2019-01-10T06:30:21.675" v="344" actId="26606"/>
          <ac:spMkLst>
            <pc:docMk/>
            <pc:sldMk cId="665315282" sldId="262"/>
            <ac:spMk id="55" creationId="{DAFABACF-DDBE-415C-8EE1-F7DD68C632C6}"/>
          </ac:spMkLst>
        </pc:spChg>
        <pc:spChg chg="add del">
          <ac:chgData name="Stephanie Ng" userId="6f5941192369a0f4" providerId="LiveId" clId="{3960E7D5-C1D5-462B-AB59-9A8BD2B08BB6}" dt="2019-01-10T06:30:21.675" v="344" actId="26606"/>
          <ac:spMkLst>
            <pc:docMk/>
            <pc:sldMk cId="665315282" sldId="262"/>
            <ac:spMk id="57" creationId="{41E17A99-1553-4633-ADFB-5CCDCF801D13}"/>
          </ac:spMkLst>
        </pc:spChg>
        <pc:spChg chg="add del">
          <ac:chgData name="Stephanie Ng" userId="6f5941192369a0f4" providerId="LiveId" clId="{3960E7D5-C1D5-462B-AB59-9A8BD2B08BB6}" dt="2019-01-10T06:31:24.607" v="360" actId="26606"/>
          <ac:spMkLst>
            <pc:docMk/>
            <pc:sldMk cId="665315282" sldId="262"/>
            <ac:spMk id="66" creationId="{8D70B121-56F4-4848-B38B-182089D909FA}"/>
          </ac:spMkLst>
        </pc:spChg>
        <pc:spChg chg="add">
          <ac:chgData name="Stephanie Ng" userId="6f5941192369a0f4" providerId="LiveId" clId="{3960E7D5-C1D5-462B-AB59-9A8BD2B08BB6}" dt="2019-01-10T06:31:24.607" v="360" actId="26606"/>
          <ac:spMkLst>
            <pc:docMk/>
            <pc:sldMk cId="665315282" sldId="262"/>
            <ac:spMk id="71" creationId="{15911E3A-C35B-4EF7-A355-B84E9A14AF4D}"/>
          </ac:spMkLst>
        </pc:spChg>
        <pc:grpChg chg="add del">
          <ac:chgData name="Stephanie Ng" userId="6f5941192369a0f4" providerId="LiveId" clId="{3960E7D5-C1D5-462B-AB59-9A8BD2B08BB6}" dt="2019-01-10T04:38:39.531" v="264" actId="26606"/>
          <ac:grpSpMkLst>
            <pc:docMk/>
            <pc:sldMk cId="665315282" sldId="262"/>
            <ac:grpSpMk id="33" creationId="{5F8A7F7F-DD1A-4F41-98AC-B9CE2A620CDC}"/>
          </ac:grpSpMkLst>
        </pc:grpChg>
        <pc:grpChg chg="add del">
          <ac:chgData name="Stephanie Ng" userId="6f5941192369a0f4" providerId="LiveId" clId="{3960E7D5-C1D5-462B-AB59-9A8BD2B08BB6}" dt="2019-01-10T04:38:39.531" v="264" actId="26606"/>
          <ac:grpSpMkLst>
            <pc:docMk/>
            <pc:sldMk cId="665315282" sldId="262"/>
            <ac:grpSpMk id="37" creationId="{E21ADB3D-AD65-44B4-847D-5E90E90A5D16}"/>
          </ac:grpSpMkLst>
        </pc:grpChg>
        <pc:grpChg chg="add del">
          <ac:chgData name="Stephanie Ng" userId="6f5941192369a0f4" providerId="LiveId" clId="{3960E7D5-C1D5-462B-AB59-9A8BD2B08BB6}" dt="2019-01-10T06:30:21.662" v="343" actId="26606"/>
          <ac:grpSpMkLst>
            <pc:docMk/>
            <pc:sldMk cId="665315282" sldId="262"/>
            <ac:grpSpMk id="62" creationId="{5F8A7F7F-DD1A-4F41-98AC-B9CE2A620CDC}"/>
          </ac:grpSpMkLst>
        </pc:grpChg>
        <pc:grpChg chg="add">
          <ac:chgData name="Stephanie Ng" userId="6f5941192369a0f4" providerId="LiveId" clId="{3960E7D5-C1D5-462B-AB59-9A8BD2B08BB6}" dt="2019-01-10T06:31:24.607" v="360" actId="26606"/>
          <ac:grpSpMkLst>
            <pc:docMk/>
            <pc:sldMk cId="665315282" sldId="262"/>
            <ac:grpSpMk id="73" creationId="{E21ADB3D-AD65-44B4-847D-5E90E90A5D16}"/>
          </ac:grpSpMkLst>
        </pc:grpChg>
        <pc:grpChg chg="add">
          <ac:chgData name="Stephanie Ng" userId="6f5941192369a0f4" providerId="LiveId" clId="{3960E7D5-C1D5-462B-AB59-9A8BD2B08BB6}" dt="2019-01-10T06:31:24.607" v="360" actId="26606"/>
          <ac:grpSpMkLst>
            <pc:docMk/>
            <pc:sldMk cId="665315282" sldId="262"/>
            <ac:grpSpMk id="96" creationId="{5F8A7F7F-DD1A-4F41-98AC-B9CE2A620CDC}"/>
          </ac:grpSpMkLst>
        </pc:grpChg>
        <pc:graphicFrameChg chg="add del">
          <ac:chgData name="Stephanie Ng" userId="6f5941192369a0f4" providerId="LiveId" clId="{3960E7D5-C1D5-462B-AB59-9A8BD2B08BB6}" dt="2019-01-10T04:38:34.108" v="260" actId="26606"/>
          <ac:graphicFrameMkLst>
            <pc:docMk/>
            <pc:sldMk cId="665315282" sldId="262"/>
            <ac:graphicFrameMk id="5" creationId="{A553D6BB-B5D2-4406-AF99-4FFF8967095A}"/>
          </ac:graphicFrameMkLst>
        </pc:graphicFrameChg>
        <pc:picChg chg="add del">
          <ac:chgData name="Stephanie Ng" userId="6f5941192369a0f4" providerId="LiveId" clId="{3960E7D5-C1D5-462B-AB59-9A8BD2B08BB6}" dt="2019-01-10T04:38:37.230" v="262" actId="26606"/>
          <ac:picMkLst>
            <pc:docMk/>
            <pc:sldMk cId="665315282" sldId="262"/>
            <ac:picMk id="16" creationId="{2897127E-6CEF-446C-BE87-93B7C46E49D1}"/>
          </ac:picMkLst>
        </pc:picChg>
        <pc:cxnChg chg="add del">
          <ac:chgData name="Stephanie Ng" userId="6f5941192369a0f4" providerId="LiveId" clId="{3960E7D5-C1D5-462B-AB59-9A8BD2B08BB6}" dt="2019-01-10T04:38:32.240" v="258" actId="26606"/>
          <ac:cxnSpMkLst>
            <pc:docMk/>
            <pc:sldMk cId="665315282" sldId="262"/>
            <ac:cxnSpMk id="10" creationId="{2D72A2C9-F3CA-4216-8BAD-FA4C970C3C4E}"/>
          </ac:cxnSpMkLst>
        </pc:cxnChg>
        <pc:cxnChg chg="add del">
          <ac:chgData name="Stephanie Ng" userId="6f5941192369a0f4" providerId="LiveId" clId="{3960E7D5-C1D5-462B-AB59-9A8BD2B08BB6}" dt="2019-01-10T06:31:24.607" v="360" actId="26606"/>
          <ac:cxnSpMkLst>
            <pc:docMk/>
            <pc:sldMk cId="665315282" sldId="262"/>
            <ac:cxnSpMk id="64" creationId="{2D72A2C9-F3CA-4216-8BAD-FA4C970C3C4E}"/>
          </ac:cxnSpMkLst>
        </pc:cxnChg>
      </pc:sldChg>
      <pc:sldChg chg="modSp ord">
        <pc:chgData name="Stephanie Ng" userId="6f5941192369a0f4" providerId="LiveId" clId="{3960E7D5-C1D5-462B-AB59-9A8BD2B08BB6}" dt="2019-01-21T15:12:20.514" v="5164"/>
        <pc:sldMkLst>
          <pc:docMk/>
          <pc:sldMk cId="3826166384" sldId="427"/>
        </pc:sldMkLst>
        <pc:spChg chg="mod">
          <ac:chgData name="Stephanie Ng" userId="6f5941192369a0f4" providerId="LiveId" clId="{3960E7D5-C1D5-462B-AB59-9A8BD2B08BB6}" dt="2019-01-20T22:15:47.143" v="2716" actId="20577"/>
          <ac:spMkLst>
            <pc:docMk/>
            <pc:sldMk cId="3826166384" sldId="427"/>
            <ac:spMk id="4" creationId="{00000000-0000-0000-0000-000000000000}"/>
          </ac:spMkLst>
        </pc:spChg>
        <pc:spChg chg="mod">
          <ac:chgData name="Stephanie Ng" userId="6f5941192369a0f4" providerId="LiveId" clId="{3960E7D5-C1D5-462B-AB59-9A8BD2B08BB6}" dt="2019-01-20T22:16:25.586" v="2731" actId="20577"/>
          <ac:spMkLst>
            <pc:docMk/>
            <pc:sldMk cId="3826166384" sldId="427"/>
            <ac:spMk id="5" creationId="{00000000-0000-0000-0000-000000000000}"/>
          </ac:spMkLst>
        </pc:spChg>
        <pc:spChg chg="mod">
          <ac:chgData name="Stephanie Ng" userId="6f5941192369a0f4" providerId="LiveId" clId="{3960E7D5-C1D5-462B-AB59-9A8BD2B08BB6}" dt="2019-01-20T22:16:50.601" v="2832" actId="20577"/>
          <ac:spMkLst>
            <pc:docMk/>
            <pc:sldMk cId="3826166384" sldId="427"/>
            <ac:spMk id="6" creationId="{00000000-0000-0000-0000-000000000000}"/>
          </ac:spMkLst>
        </pc:spChg>
      </pc:sldChg>
      <pc:sldChg chg="ord">
        <pc:chgData name="Stephanie Ng" userId="6f5941192369a0f4" providerId="LiveId" clId="{3960E7D5-C1D5-462B-AB59-9A8BD2B08BB6}" dt="2019-01-21T15:56:03.882" v="5551"/>
        <pc:sldMkLst>
          <pc:docMk/>
          <pc:sldMk cId="2377562720" sldId="428"/>
        </pc:sldMkLst>
      </pc:sldChg>
      <pc:sldChg chg="addSp delSp modSp add del">
        <pc:chgData name="Stephanie Ng" userId="6f5941192369a0f4" providerId="LiveId" clId="{3960E7D5-C1D5-462B-AB59-9A8BD2B08BB6}" dt="2019-01-21T14:26:08.208" v="4931" actId="2696"/>
        <pc:sldMkLst>
          <pc:docMk/>
          <pc:sldMk cId="706436399" sldId="429"/>
        </pc:sldMkLst>
        <pc:grpChg chg="mod">
          <ac:chgData name="Stephanie Ng" userId="6f5941192369a0f4" providerId="LiveId" clId="{3960E7D5-C1D5-462B-AB59-9A8BD2B08BB6}" dt="2019-01-21T14:26:06.083" v="4930" actId="1076"/>
          <ac:grpSpMkLst>
            <pc:docMk/>
            <pc:sldMk cId="706436399" sldId="429"/>
            <ac:grpSpMk id="6" creationId="{00000000-0000-0000-0000-000000000000}"/>
          </ac:grpSpMkLst>
        </pc:grpChg>
        <pc:picChg chg="add del mod">
          <ac:chgData name="Stephanie Ng" userId="6f5941192369a0f4" providerId="LiveId" clId="{3960E7D5-C1D5-462B-AB59-9A8BD2B08BB6}" dt="2019-01-21T14:23:54.879" v="4910" actId="478"/>
          <ac:picMkLst>
            <pc:docMk/>
            <pc:sldMk cId="706436399" sldId="429"/>
            <ac:picMk id="8" creationId="{182606FE-1DA7-4692-A315-52E4CE94C858}"/>
          </ac:picMkLst>
        </pc:picChg>
      </pc:sldChg>
      <pc:sldChg chg="addSp delSp modSp add mod setBg setClrOvrMap">
        <pc:chgData name="Stephanie Ng" userId="6f5941192369a0f4" providerId="LiveId" clId="{3960E7D5-C1D5-462B-AB59-9A8BD2B08BB6}" dt="2019-01-10T06:29:20.576" v="337" actId="27636"/>
        <pc:sldMkLst>
          <pc:docMk/>
          <pc:sldMk cId="1464959543" sldId="430"/>
        </pc:sldMkLst>
        <pc:spChg chg="add mod">
          <ac:chgData name="Stephanie Ng" userId="6f5941192369a0f4" providerId="LiveId" clId="{3960E7D5-C1D5-462B-AB59-9A8BD2B08BB6}" dt="2019-01-10T06:28:42.351" v="312" actId="26606"/>
          <ac:spMkLst>
            <pc:docMk/>
            <pc:sldMk cId="1464959543" sldId="430"/>
            <ac:spMk id="2" creationId="{3FDDA27A-A667-4EC9-9CD4-E61A4F0DABEA}"/>
          </ac:spMkLst>
        </pc:spChg>
        <pc:spChg chg="add del mod">
          <ac:chgData name="Stephanie Ng" userId="6f5941192369a0f4" providerId="LiveId" clId="{3960E7D5-C1D5-462B-AB59-9A8BD2B08BB6}" dt="2019-01-10T06:28:42.351" v="312" actId="26606"/>
          <ac:spMkLst>
            <pc:docMk/>
            <pc:sldMk cId="1464959543" sldId="430"/>
            <ac:spMk id="3" creationId="{D2E4FBB1-E280-472F-B6ED-509F73C775DF}"/>
          </ac:spMkLst>
        </pc:spChg>
        <pc:spChg chg="add del">
          <ac:chgData name="Stephanie Ng" userId="6f5941192369a0f4" providerId="LiveId" clId="{3960E7D5-C1D5-462B-AB59-9A8BD2B08BB6}" dt="2019-01-10T06:28:32.095" v="301" actId="26606"/>
          <ac:spMkLst>
            <pc:docMk/>
            <pc:sldMk cId="1464959543" sldId="430"/>
            <ac:spMk id="8" creationId="{EA67B5B4-3A24-436E-B663-1B2EBFF8A0CD}"/>
          </ac:spMkLst>
        </pc:spChg>
        <pc:spChg chg="add del">
          <ac:chgData name="Stephanie Ng" userId="6f5941192369a0f4" providerId="LiveId" clId="{3960E7D5-C1D5-462B-AB59-9A8BD2B08BB6}" dt="2019-01-10T06:28:32.095" v="301" actId="26606"/>
          <ac:spMkLst>
            <pc:docMk/>
            <pc:sldMk cId="1464959543" sldId="430"/>
            <ac:spMk id="10" creationId="{987FDF89-C993-41F4-A1B8-DBAFF16008A9}"/>
          </ac:spMkLst>
        </pc:spChg>
        <pc:spChg chg="add del">
          <ac:chgData name="Stephanie Ng" userId="6f5941192369a0f4" providerId="LiveId" clId="{3960E7D5-C1D5-462B-AB59-9A8BD2B08BB6}" dt="2019-01-10T06:28:32.095" v="301" actId="26606"/>
          <ac:spMkLst>
            <pc:docMk/>
            <pc:sldMk cId="1464959543" sldId="430"/>
            <ac:spMk id="12" creationId="{64E585EA-75FD-4025-8270-F66A58A15CDA}"/>
          </ac:spMkLst>
        </pc:spChg>
        <pc:spChg chg="add del">
          <ac:chgData name="Stephanie Ng" userId="6f5941192369a0f4" providerId="LiveId" clId="{3960E7D5-C1D5-462B-AB59-9A8BD2B08BB6}" dt="2019-01-10T06:28:39.246" v="309" actId="26606"/>
          <ac:spMkLst>
            <pc:docMk/>
            <pc:sldMk cId="1464959543" sldId="430"/>
            <ac:spMk id="15" creationId="{3E1F47E4-066D-4C27-98C8-B2B2C7BABFEC}"/>
          </ac:spMkLst>
        </pc:spChg>
        <pc:spChg chg="add del">
          <ac:chgData name="Stephanie Ng" userId="6f5941192369a0f4" providerId="LiveId" clId="{3960E7D5-C1D5-462B-AB59-9A8BD2B08BB6}" dt="2019-01-10T06:28:33.403" v="303" actId="26606"/>
          <ac:spMkLst>
            <pc:docMk/>
            <pc:sldMk cId="1464959543" sldId="430"/>
            <ac:spMk id="19" creationId="{42285737-90EE-47DC-AC80-8AE156B11969}"/>
          </ac:spMkLst>
        </pc:spChg>
        <pc:spChg chg="add del">
          <ac:chgData name="Stephanie Ng" userId="6f5941192369a0f4" providerId="LiveId" clId="{3960E7D5-C1D5-462B-AB59-9A8BD2B08BB6}" dt="2019-01-10T06:28:35.150" v="305" actId="26606"/>
          <ac:spMkLst>
            <pc:docMk/>
            <pc:sldMk cId="1464959543" sldId="430"/>
            <ac:spMk id="22" creationId="{F98ED85F-DCEE-4B50-802E-71A6E3E12B04}"/>
          </ac:spMkLst>
        </pc:spChg>
        <pc:spChg chg="add del">
          <ac:chgData name="Stephanie Ng" userId="6f5941192369a0f4" providerId="LiveId" clId="{3960E7D5-C1D5-462B-AB59-9A8BD2B08BB6}" dt="2019-01-10T06:28:35.150" v="305" actId="26606"/>
          <ac:spMkLst>
            <pc:docMk/>
            <pc:sldMk cId="1464959543" sldId="430"/>
            <ac:spMk id="23" creationId="{D2E4FBB1-E280-472F-B6ED-509F73C775DF}"/>
          </ac:spMkLst>
        </pc:spChg>
        <pc:spChg chg="add del">
          <ac:chgData name="Stephanie Ng" userId="6f5941192369a0f4" providerId="LiveId" clId="{3960E7D5-C1D5-462B-AB59-9A8BD2B08BB6}" dt="2019-01-10T06:28:37.622" v="307" actId="26606"/>
          <ac:spMkLst>
            <pc:docMk/>
            <pc:sldMk cId="1464959543" sldId="430"/>
            <ac:spMk id="25" creationId="{834FB369-96CE-44F3-A712-25823735AD08}"/>
          </ac:spMkLst>
        </pc:spChg>
        <pc:spChg chg="add del">
          <ac:chgData name="Stephanie Ng" userId="6f5941192369a0f4" providerId="LiveId" clId="{3960E7D5-C1D5-462B-AB59-9A8BD2B08BB6}" dt="2019-01-10T06:28:37.622" v="307" actId="26606"/>
          <ac:spMkLst>
            <pc:docMk/>
            <pc:sldMk cId="1464959543" sldId="430"/>
            <ac:spMk id="26" creationId="{D2E4FBB1-E280-472F-B6ED-509F73C775DF}"/>
          </ac:spMkLst>
        </pc:spChg>
        <pc:spChg chg="add del">
          <ac:chgData name="Stephanie Ng" userId="6f5941192369a0f4" providerId="LiveId" clId="{3960E7D5-C1D5-462B-AB59-9A8BD2B08BB6}" dt="2019-01-10T06:28:39.246" v="309" actId="26606"/>
          <ac:spMkLst>
            <pc:docMk/>
            <pc:sldMk cId="1464959543" sldId="430"/>
            <ac:spMk id="28" creationId="{E945E29B-B971-41C6-A57B-B29BBB108A39}"/>
          </ac:spMkLst>
        </pc:spChg>
        <pc:spChg chg="add del">
          <ac:chgData name="Stephanie Ng" userId="6f5941192369a0f4" providerId="LiveId" clId="{3960E7D5-C1D5-462B-AB59-9A8BD2B08BB6}" dt="2019-01-10T06:28:39.246" v="309" actId="26606"/>
          <ac:spMkLst>
            <pc:docMk/>
            <pc:sldMk cId="1464959543" sldId="430"/>
            <ac:spMk id="31" creationId="{D2E4FBB1-E280-472F-B6ED-509F73C775DF}"/>
          </ac:spMkLst>
        </pc:spChg>
        <pc:spChg chg="add del">
          <ac:chgData name="Stephanie Ng" userId="6f5941192369a0f4" providerId="LiveId" clId="{3960E7D5-C1D5-462B-AB59-9A8BD2B08BB6}" dt="2019-01-10T06:28:42.333" v="311" actId="26606"/>
          <ac:spMkLst>
            <pc:docMk/>
            <pc:sldMk cId="1464959543" sldId="430"/>
            <ac:spMk id="33" creationId="{D2E4FBB1-E280-472F-B6ED-509F73C775DF}"/>
          </ac:spMkLst>
        </pc:spChg>
        <pc:spChg chg="add del">
          <ac:chgData name="Stephanie Ng" userId="6f5941192369a0f4" providerId="LiveId" clId="{3960E7D5-C1D5-462B-AB59-9A8BD2B08BB6}" dt="2019-01-10T06:28:42.333" v="311" actId="26606"/>
          <ac:spMkLst>
            <pc:docMk/>
            <pc:sldMk cId="1464959543" sldId="430"/>
            <ac:spMk id="34" creationId="{CF62D2A7-8207-488C-9F46-316BA81A16C8}"/>
          </ac:spMkLst>
        </pc:spChg>
        <pc:spChg chg="add del">
          <ac:chgData name="Stephanie Ng" userId="6f5941192369a0f4" providerId="LiveId" clId="{3960E7D5-C1D5-462B-AB59-9A8BD2B08BB6}" dt="2019-01-10T06:28:42.333" v="311" actId="26606"/>
          <ac:spMkLst>
            <pc:docMk/>
            <pc:sldMk cId="1464959543" sldId="430"/>
            <ac:spMk id="35" creationId="{52AC6D7F-F068-4E11-BB06-F601D89BB980}"/>
          </ac:spMkLst>
        </pc:spChg>
        <pc:spChg chg="add">
          <ac:chgData name="Stephanie Ng" userId="6f5941192369a0f4" providerId="LiveId" clId="{3960E7D5-C1D5-462B-AB59-9A8BD2B08BB6}" dt="2019-01-10T06:28:42.351" v="312" actId="26606"/>
          <ac:spMkLst>
            <pc:docMk/>
            <pc:sldMk cId="1464959543" sldId="430"/>
            <ac:spMk id="37" creationId="{E945E29B-B971-41C6-A57B-B29BBB108A39}"/>
          </ac:spMkLst>
        </pc:spChg>
        <pc:spChg chg="add">
          <ac:chgData name="Stephanie Ng" userId="6f5941192369a0f4" providerId="LiveId" clId="{3960E7D5-C1D5-462B-AB59-9A8BD2B08BB6}" dt="2019-01-10T06:28:42.351" v="312" actId="26606"/>
          <ac:spMkLst>
            <pc:docMk/>
            <pc:sldMk cId="1464959543" sldId="430"/>
            <ac:spMk id="40" creationId="{3E1F47E4-066D-4C27-98C8-B2B2C7BABFEC}"/>
          </ac:spMkLst>
        </pc:spChg>
        <pc:spChg chg="add mod">
          <ac:chgData name="Stephanie Ng" userId="6f5941192369a0f4" providerId="LiveId" clId="{3960E7D5-C1D5-462B-AB59-9A8BD2B08BB6}" dt="2019-01-10T06:29:20.576" v="337" actId="27636"/>
          <ac:spMkLst>
            <pc:docMk/>
            <pc:sldMk cId="1464959543" sldId="430"/>
            <ac:spMk id="41" creationId="{D2E4FBB1-E280-472F-B6ED-509F73C775DF}"/>
          </ac:spMkLst>
        </pc:spChg>
        <pc:grpChg chg="add del">
          <ac:chgData name="Stephanie Ng" userId="6f5941192369a0f4" providerId="LiveId" clId="{3960E7D5-C1D5-462B-AB59-9A8BD2B08BB6}" dt="2019-01-10T06:28:33.403" v="303" actId="26606"/>
          <ac:grpSpMkLst>
            <pc:docMk/>
            <pc:sldMk cId="1464959543" sldId="430"/>
            <ac:grpSpMk id="20" creationId="{B57BDC17-F1B3-455F-BBF1-680AA1F25C06}"/>
          </ac:grpSpMkLst>
        </pc:grpChg>
        <pc:grpChg chg="add del">
          <ac:chgData name="Stephanie Ng" userId="6f5941192369a0f4" providerId="LiveId" clId="{3960E7D5-C1D5-462B-AB59-9A8BD2B08BB6}" dt="2019-01-10T06:28:39.246" v="309" actId="26606"/>
          <ac:grpSpMkLst>
            <pc:docMk/>
            <pc:sldMk cId="1464959543" sldId="430"/>
            <ac:grpSpMk id="29" creationId="{4C76015D-CFEA-4204-9A50-352560FFC252}"/>
          </ac:grpSpMkLst>
        </pc:grpChg>
        <pc:grpChg chg="add">
          <ac:chgData name="Stephanie Ng" userId="6f5941192369a0f4" providerId="LiveId" clId="{3960E7D5-C1D5-462B-AB59-9A8BD2B08BB6}" dt="2019-01-10T06:28:42.351" v="312" actId="26606"/>
          <ac:grpSpMkLst>
            <pc:docMk/>
            <pc:sldMk cId="1464959543" sldId="430"/>
            <ac:grpSpMk id="38" creationId="{4C76015D-CFEA-4204-9A50-352560FFC252}"/>
          </ac:grpSpMkLst>
        </pc:grpChg>
        <pc:graphicFrameChg chg="add del">
          <ac:chgData name="Stephanie Ng" userId="6f5941192369a0f4" providerId="LiveId" clId="{3960E7D5-C1D5-462B-AB59-9A8BD2B08BB6}" dt="2019-01-10T06:28:33.403" v="303" actId="26606"/>
          <ac:graphicFrameMkLst>
            <pc:docMk/>
            <pc:sldMk cId="1464959543" sldId="430"/>
            <ac:graphicFrameMk id="5" creationId="{A58249B8-C97C-4EAA-9445-646BEB4A2F61}"/>
          </ac:graphicFrameMkLst>
        </pc:graphicFrameChg>
        <pc:picChg chg="add del">
          <ac:chgData name="Stephanie Ng" userId="6f5941192369a0f4" providerId="LiveId" clId="{3960E7D5-C1D5-462B-AB59-9A8BD2B08BB6}" dt="2019-01-10T06:28:42.333" v="311" actId="26606"/>
          <ac:picMkLst>
            <pc:docMk/>
            <pc:sldMk cId="1464959543" sldId="430"/>
            <ac:picMk id="7" creationId="{C555F0E9-EB6F-4465-B1F6-AC6C13F9937B}"/>
          </ac:picMkLst>
        </pc:picChg>
      </pc:sldChg>
      <pc:sldChg chg="addSp delSp modSp add mod ord setBg setClrOvrMap">
        <pc:chgData name="Stephanie Ng" userId="6f5941192369a0f4" providerId="LiveId" clId="{3960E7D5-C1D5-462B-AB59-9A8BD2B08BB6}" dt="2019-01-21T13:56:40.433" v="4716"/>
        <pc:sldMkLst>
          <pc:docMk/>
          <pc:sldMk cId="3266469228" sldId="431"/>
        </pc:sldMkLst>
        <pc:spChg chg="mod">
          <ac:chgData name="Stephanie Ng" userId="6f5941192369a0f4" providerId="LiveId" clId="{3960E7D5-C1D5-462B-AB59-9A8BD2B08BB6}" dt="2019-01-10T07:10:21.565" v="952" actId="207"/>
          <ac:spMkLst>
            <pc:docMk/>
            <pc:sldMk cId="3266469228" sldId="431"/>
            <ac:spMk id="2" creationId="{E18D4045-6CCB-4194-9DB1-871EDD837921}"/>
          </ac:spMkLst>
        </pc:spChg>
        <pc:spChg chg="mod">
          <ac:chgData name="Stephanie Ng" userId="6f5941192369a0f4" providerId="LiveId" clId="{3960E7D5-C1D5-462B-AB59-9A8BD2B08BB6}" dt="2019-01-10T07:10:40.340" v="957" actId="20577"/>
          <ac:spMkLst>
            <pc:docMk/>
            <pc:sldMk cId="3266469228" sldId="431"/>
            <ac:spMk id="3" creationId="{33C22D57-2105-4CAA-B8AE-5F22556C78AA}"/>
          </ac:spMkLst>
        </pc:spChg>
        <pc:spChg chg="add del">
          <ac:chgData name="Stephanie Ng" userId="6f5941192369a0f4" providerId="LiveId" clId="{3960E7D5-C1D5-462B-AB59-9A8BD2B08BB6}" dt="2019-01-10T07:09:33.194" v="933" actId="26606"/>
          <ac:spMkLst>
            <pc:docMk/>
            <pc:sldMk cId="3266469228" sldId="431"/>
            <ac:spMk id="10" creationId="{C5E6CFF1-2F42-4E10-9A97-F116F46F53FE}"/>
          </ac:spMkLst>
        </pc:spChg>
        <pc:spChg chg="add">
          <ac:chgData name="Stephanie Ng" userId="6f5941192369a0f4" providerId="LiveId" clId="{3960E7D5-C1D5-462B-AB59-9A8BD2B08BB6}" dt="2019-01-10T07:09:33.194" v="933" actId="26606"/>
          <ac:spMkLst>
            <pc:docMk/>
            <pc:sldMk cId="3266469228" sldId="431"/>
            <ac:spMk id="17" creationId="{A4206507-76F5-4316-AAF5-4EAFEE5EBDE2}"/>
          </ac:spMkLst>
        </pc:spChg>
        <pc:spChg chg="add">
          <ac:chgData name="Stephanie Ng" userId="6f5941192369a0f4" providerId="LiveId" clId="{3960E7D5-C1D5-462B-AB59-9A8BD2B08BB6}" dt="2019-01-10T07:09:33.194" v="933" actId="26606"/>
          <ac:spMkLst>
            <pc:docMk/>
            <pc:sldMk cId="3266469228" sldId="431"/>
            <ac:spMk id="19" creationId="{03BC2B61-D77E-45AB-8722-15BC6A718A37}"/>
          </ac:spMkLst>
        </pc:spChg>
        <pc:picChg chg="add mod ord">
          <ac:chgData name="Stephanie Ng" userId="6f5941192369a0f4" providerId="LiveId" clId="{3960E7D5-C1D5-462B-AB59-9A8BD2B08BB6}" dt="2019-01-10T07:09:52.120" v="936" actId="1076"/>
          <ac:picMkLst>
            <pc:docMk/>
            <pc:sldMk cId="3266469228" sldId="431"/>
            <ac:picMk id="5" creationId="{F5510D9D-7581-4E07-B305-2449E001FAF7}"/>
          </ac:picMkLst>
        </pc:picChg>
        <pc:cxnChg chg="add del">
          <ac:chgData name="Stephanie Ng" userId="6f5941192369a0f4" providerId="LiveId" clId="{3960E7D5-C1D5-462B-AB59-9A8BD2B08BB6}" dt="2019-01-10T07:09:33.194" v="933" actId="26606"/>
          <ac:cxnSpMkLst>
            <pc:docMk/>
            <pc:sldMk cId="3266469228" sldId="431"/>
            <ac:cxnSpMk id="12" creationId="{67182200-4859-4C8D-BCBB-55B245C28BA3}"/>
          </ac:cxnSpMkLst>
        </pc:cxnChg>
      </pc:sldChg>
      <pc:sldChg chg="addSp delSp modSp add ord">
        <pc:chgData name="Stephanie Ng" userId="6f5941192369a0f4" providerId="LiveId" clId="{3960E7D5-C1D5-462B-AB59-9A8BD2B08BB6}" dt="2019-01-21T13:56:42.045" v="4717"/>
        <pc:sldMkLst>
          <pc:docMk/>
          <pc:sldMk cId="1885018999" sldId="432"/>
        </pc:sldMkLst>
        <pc:spChg chg="del">
          <ac:chgData name="Stephanie Ng" userId="6f5941192369a0f4" providerId="LiveId" clId="{3960E7D5-C1D5-462B-AB59-9A8BD2B08BB6}" dt="2019-01-10T07:11:14.334" v="959" actId="931"/>
          <ac:spMkLst>
            <pc:docMk/>
            <pc:sldMk cId="1885018999" sldId="432"/>
            <ac:spMk id="3" creationId="{5596A074-9C24-4230-AA22-AB02BAAD3D02}"/>
          </ac:spMkLst>
        </pc:spChg>
        <pc:picChg chg="add mod">
          <ac:chgData name="Stephanie Ng" userId="6f5941192369a0f4" providerId="LiveId" clId="{3960E7D5-C1D5-462B-AB59-9A8BD2B08BB6}" dt="2019-01-10T07:11:23.683" v="965" actId="1076"/>
          <ac:picMkLst>
            <pc:docMk/>
            <pc:sldMk cId="1885018999" sldId="432"/>
            <ac:picMk id="5" creationId="{4EB2CC1D-1E55-46A9-83AD-94B279B168D1}"/>
          </ac:picMkLst>
        </pc:picChg>
      </pc:sldChg>
      <pc:sldChg chg="addSp delSp modSp add mod ord setBg">
        <pc:chgData name="Stephanie Ng" userId="6f5941192369a0f4" providerId="LiveId" clId="{3960E7D5-C1D5-462B-AB59-9A8BD2B08BB6}" dt="2019-01-21T18:55:46.188" v="6398"/>
        <pc:sldMkLst>
          <pc:docMk/>
          <pc:sldMk cId="2807855650" sldId="433"/>
        </pc:sldMkLst>
        <pc:spChg chg="mod">
          <ac:chgData name="Stephanie Ng" userId="6f5941192369a0f4" providerId="LiveId" clId="{3960E7D5-C1D5-462B-AB59-9A8BD2B08BB6}" dt="2019-01-10T07:11:58.875" v="984" actId="20577"/>
          <ac:spMkLst>
            <pc:docMk/>
            <pc:sldMk cId="2807855650" sldId="433"/>
            <ac:spMk id="2" creationId="{7538A2C5-3EC4-48C8-9827-EE0EC66C1240}"/>
          </ac:spMkLst>
        </pc:spChg>
        <pc:spChg chg="del">
          <ac:chgData name="Stephanie Ng" userId="6f5941192369a0f4" providerId="LiveId" clId="{3960E7D5-C1D5-462B-AB59-9A8BD2B08BB6}" dt="2019-01-10T07:11:39.914" v="967" actId="931"/>
          <ac:spMkLst>
            <pc:docMk/>
            <pc:sldMk cId="2807855650" sldId="433"/>
            <ac:spMk id="3" creationId="{035A8191-E657-4B3E-B81C-51FCF74B6957}"/>
          </ac:spMkLst>
        </pc:spChg>
        <pc:spChg chg="del">
          <ac:chgData name="Stephanie Ng" userId="6f5941192369a0f4" providerId="LiveId" clId="{3960E7D5-C1D5-462B-AB59-9A8BD2B08BB6}" dt="2019-01-21T18:55:46.188" v="6398"/>
          <ac:spMkLst>
            <pc:docMk/>
            <pc:sldMk cId="2807855650" sldId="433"/>
            <ac:spMk id="3" creationId="{42D9EEA8-2F96-41C7-B625-74FAEC45B59A}"/>
          </ac:spMkLst>
        </pc:spChg>
        <pc:spChg chg="add del">
          <ac:chgData name="Stephanie Ng" userId="6f5941192369a0f4" providerId="LiveId" clId="{3960E7D5-C1D5-462B-AB59-9A8BD2B08BB6}" dt="2019-01-10T07:11:48.120" v="973" actId="26606"/>
          <ac:spMkLst>
            <pc:docMk/>
            <pc:sldMk cId="2807855650" sldId="433"/>
            <ac:spMk id="12" creationId="{823AC064-BC96-4F32-8AE1-B2FD38754823}"/>
          </ac:spMkLst>
        </pc:spChg>
        <pc:spChg chg="add">
          <ac:chgData name="Stephanie Ng" userId="6f5941192369a0f4" providerId="LiveId" clId="{3960E7D5-C1D5-462B-AB59-9A8BD2B08BB6}" dt="2019-01-10T07:11:48.131" v="974" actId="26606"/>
          <ac:spMkLst>
            <pc:docMk/>
            <pc:sldMk cId="2807855650" sldId="433"/>
            <ac:spMk id="19" creationId="{823AC064-BC96-4F32-8AE1-B2FD38754823}"/>
          </ac:spMkLst>
        </pc:spChg>
        <pc:picChg chg="add mod">
          <ac:chgData name="Stephanie Ng" userId="6f5941192369a0f4" providerId="LiveId" clId="{3960E7D5-C1D5-462B-AB59-9A8BD2B08BB6}" dt="2019-01-10T07:11:48.131" v="974" actId="26606"/>
          <ac:picMkLst>
            <pc:docMk/>
            <pc:sldMk cId="2807855650" sldId="433"/>
            <ac:picMk id="5" creationId="{29D4F6B6-EFE0-4E71-A6F2-8F9BE3626D30}"/>
          </ac:picMkLst>
        </pc:picChg>
        <pc:picChg chg="add mod">
          <ac:chgData name="Stephanie Ng" userId="6f5941192369a0f4" providerId="LiveId" clId="{3960E7D5-C1D5-462B-AB59-9A8BD2B08BB6}" dt="2019-01-10T07:11:48.131" v="974" actId="26606"/>
          <ac:picMkLst>
            <pc:docMk/>
            <pc:sldMk cId="2807855650" sldId="433"/>
            <ac:picMk id="7" creationId="{982F9803-80FD-48D3-B5B3-C8B4299F492B}"/>
          </ac:picMkLst>
        </pc:picChg>
        <pc:cxnChg chg="add del">
          <ac:chgData name="Stephanie Ng" userId="6f5941192369a0f4" providerId="LiveId" clId="{3960E7D5-C1D5-462B-AB59-9A8BD2B08BB6}" dt="2019-01-10T07:11:48.120" v="973" actId="26606"/>
          <ac:cxnSpMkLst>
            <pc:docMk/>
            <pc:sldMk cId="2807855650" sldId="433"/>
            <ac:cxnSpMk id="14" creationId="{7E7C77BC-7138-40B1-A15B-20F57A494629}"/>
          </ac:cxnSpMkLst>
        </pc:cxnChg>
        <pc:cxnChg chg="add del">
          <ac:chgData name="Stephanie Ng" userId="6f5941192369a0f4" providerId="LiveId" clId="{3960E7D5-C1D5-462B-AB59-9A8BD2B08BB6}" dt="2019-01-10T07:11:48.120" v="973" actId="26606"/>
          <ac:cxnSpMkLst>
            <pc:docMk/>
            <pc:sldMk cId="2807855650" sldId="433"/>
            <ac:cxnSpMk id="16" creationId="{DB146403-F3D6-484B-B2ED-97F9565D0370}"/>
          </ac:cxnSpMkLst>
        </pc:cxnChg>
        <pc:cxnChg chg="add">
          <ac:chgData name="Stephanie Ng" userId="6f5941192369a0f4" providerId="LiveId" clId="{3960E7D5-C1D5-462B-AB59-9A8BD2B08BB6}" dt="2019-01-10T07:11:48.131" v="974" actId="26606"/>
          <ac:cxnSpMkLst>
            <pc:docMk/>
            <pc:sldMk cId="2807855650" sldId="433"/>
            <ac:cxnSpMk id="18" creationId="{DB146403-F3D6-484B-B2ED-97F9565D0370}"/>
          </ac:cxnSpMkLst>
        </pc:cxnChg>
        <pc:cxnChg chg="add">
          <ac:chgData name="Stephanie Ng" userId="6f5941192369a0f4" providerId="LiveId" clId="{3960E7D5-C1D5-462B-AB59-9A8BD2B08BB6}" dt="2019-01-10T07:11:48.131" v="974" actId="26606"/>
          <ac:cxnSpMkLst>
            <pc:docMk/>
            <pc:sldMk cId="2807855650" sldId="433"/>
            <ac:cxnSpMk id="20" creationId="{7E7C77BC-7138-40B1-A15B-20F57A494629}"/>
          </ac:cxnSpMkLst>
        </pc:cxnChg>
      </pc:sldChg>
      <pc:sldChg chg="addSp delSp modSp add mod setBg setClrOvrMap">
        <pc:chgData name="Stephanie Ng" userId="6f5941192369a0f4" providerId="LiveId" clId="{3960E7D5-C1D5-462B-AB59-9A8BD2B08BB6}" dt="2019-01-10T08:29:26.440" v="1720" actId="26606"/>
        <pc:sldMkLst>
          <pc:docMk/>
          <pc:sldMk cId="1800436185" sldId="434"/>
        </pc:sldMkLst>
        <pc:spChg chg="mod">
          <ac:chgData name="Stephanie Ng" userId="6f5941192369a0f4" providerId="LiveId" clId="{3960E7D5-C1D5-462B-AB59-9A8BD2B08BB6}" dt="2019-01-10T08:29:26.440" v="1720" actId="26606"/>
          <ac:spMkLst>
            <pc:docMk/>
            <pc:sldMk cId="1800436185" sldId="434"/>
            <ac:spMk id="2" creationId="{8EC09E50-1217-4199-B38B-12AFAAC39C2D}"/>
          </ac:spMkLst>
        </pc:spChg>
        <pc:spChg chg="del mod">
          <ac:chgData name="Stephanie Ng" userId="6f5941192369a0f4" providerId="LiveId" clId="{3960E7D5-C1D5-462B-AB59-9A8BD2B08BB6}" dt="2019-01-10T08:28:39.117" v="1690" actId="931"/>
          <ac:spMkLst>
            <pc:docMk/>
            <pc:sldMk cId="1800436185" sldId="434"/>
            <ac:spMk id="3" creationId="{D12C0CB1-EB91-4A7E-AA0B-F8FE6F17B405}"/>
          </ac:spMkLst>
        </pc:spChg>
        <pc:spChg chg="add del">
          <ac:chgData name="Stephanie Ng" userId="6f5941192369a0f4" providerId="LiveId" clId="{3960E7D5-C1D5-462B-AB59-9A8BD2B08BB6}" dt="2019-01-10T08:29:09.885" v="1711" actId="26606"/>
          <ac:spMkLst>
            <pc:docMk/>
            <pc:sldMk cId="1800436185" sldId="434"/>
            <ac:spMk id="16" creationId="{928F64C6-FE22-4FC1-A763-DFCC514811BD}"/>
          </ac:spMkLst>
        </pc:spChg>
        <pc:spChg chg="add del">
          <ac:chgData name="Stephanie Ng" userId="6f5941192369a0f4" providerId="LiveId" clId="{3960E7D5-C1D5-462B-AB59-9A8BD2B08BB6}" dt="2019-01-10T08:29:13.281" v="1713" actId="26606"/>
          <ac:spMkLst>
            <pc:docMk/>
            <pc:sldMk cId="1800436185" sldId="434"/>
            <ac:spMk id="19" creationId="{003713C1-2FB2-413B-BF91-3AE41726FB7A}"/>
          </ac:spMkLst>
        </pc:spChg>
        <pc:spChg chg="add del">
          <ac:chgData name="Stephanie Ng" userId="6f5941192369a0f4" providerId="LiveId" clId="{3960E7D5-C1D5-462B-AB59-9A8BD2B08BB6}" dt="2019-01-10T08:29:13.281" v="1713" actId="26606"/>
          <ac:spMkLst>
            <pc:docMk/>
            <pc:sldMk cId="1800436185" sldId="434"/>
            <ac:spMk id="20" creationId="{BC45ACD5-E796-4DCE-9B8F-86D98F5C4D4F}"/>
          </ac:spMkLst>
        </pc:spChg>
        <pc:spChg chg="add del">
          <ac:chgData name="Stephanie Ng" userId="6f5941192369a0f4" providerId="LiveId" clId="{3960E7D5-C1D5-462B-AB59-9A8BD2B08BB6}" dt="2019-01-10T08:29:13.281" v="1713" actId="26606"/>
          <ac:spMkLst>
            <pc:docMk/>
            <pc:sldMk cId="1800436185" sldId="434"/>
            <ac:spMk id="21" creationId="{1CAB92A9-A23E-4C58-BF68-EDCB6F12A53E}"/>
          </ac:spMkLst>
        </pc:spChg>
        <pc:spChg chg="add del">
          <ac:chgData name="Stephanie Ng" userId="6f5941192369a0f4" providerId="LiveId" clId="{3960E7D5-C1D5-462B-AB59-9A8BD2B08BB6}" dt="2019-01-10T08:29:13.281" v="1713" actId="26606"/>
          <ac:spMkLst>
            <pc:docMk/>
            <pc:sldMk cId="1800436185" sldId="434"/>
            <ac:spMk id="23" creationId="{90795B4D-5022-4A7F-A01D-8D880B7CDBE6}"/>
          </ac:spMkLst>
        </pc:spChg>
        <pc:spChg chg="add del">
          <ac:chgData name="Stephanie Ng" userId="6f5941192369a0f4" providerId="LiveId" clId="{3960E7D5-C1D5-462B-AB59-9A8BD2B08BB6}" dt="2019-01-10T08:29:13.281" v="1713" actId="26606"/>
          <ac:spMkLst>
            <pc:docMk/>
            <pc:sldMk cId="1800436185" sldId="434"/>
            <ac:spMk id="25" creationId="{AFD19018-DE7C-4796-ADF2-AD2EB0FC0D9C}"/>
          </ac:spMkLst>
        </pc:spChg>
        <pc:spChg chg="add del">
          <ac:chgData name="Stephanie Ng" userId="6f5941192369a0f4" providerId="LiveId" clId="{3960E7D5-C1D5-462B-AB59-9A8BD2B08BB6}" dt="2019-01-10T08:29:13.281" v="1713" actId="26606"/>
          <ac:spMkLst>
            <pc:docMk/>
            <pc:sldMk cId="1800436185" sldId="434"/>
            <ac:spMk id="27" creationId="{B1A0A2C2-4F85-44AF-8708-8DCA4B550CB8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29" creationId="{30BAD96F-CE2F-4682-99B8-0DD9E6AE2BED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30" creationId="{99CEE05D-F25C-4EC3-B527-D9C999E335CD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31" creationId="{4F036726-0C05-446E-91C3-B986EBEA055E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32" creationId="{A310ABCD-C34B-42D1-9BEB-47755A3EA36C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33" creationId="{F38AB6A2-89F7-43B5-B608-50DFC740DEBF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34" creationId="{06585B74-DAF6-470E-B2F3-B5530A709AAC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36" creationId="{5DA11AE8-04C5-461E-89FF-FF9118C8480B}"/>
          </ac:spMkLst>
        </pc:spChg>
        <pc:spChg chg="add del">
          <ac:chgData name="Stephanie Ng" userId="6f5941192369a0f4" providerId="LiveId" clId="{3960E7D5-C1D5-462B-AB59-9A8BD2B08BB6}" dt="2019-01-10T08:29:22.039" v="1717" actId="26606"/>
          <ac:spMkLst>
            <pc:docMk/>
            <pc:sldMk cId="1800436185" sldId="434"/>
            <ac:spMk id="38" creationId="{928F64C6-FE22-4FC1-A763-DFCC514811BD}"/>
          </ac:spMkLst>
        </pc:spChg>
        <pc:spChg chg="add del">
          <ac:chgData name="Stephanie Ng" userId="6f5941192369a0f4" providerId="LiveId" clId="{3960E7D5-C1D5-462B-AB59-9A8BD2B08BB6}" dt="2019-01-10T08:29:26.420" v="1719" actId="26606"/>
          <ac:spMkLst>
            <pc:docMk/>
            <pc:sldMk cId="1800436185" sldId="434"/>
            <ac:spMk id="42" creationId="{F0618178-4B5C-46A4-9E68-052C31FA6E9A}"/>
          </ac:spMkLst>
        </pc:spChg>
        <pc:spChg chg="add">
          <ac:chgData name="Stephanie Ng" userId="6f5941192369a0f4" providerId="LiveId" clId="{3960E7D5-C1D5-462B-AB59-9A8BD2B08BB6}" dt="2019-01-10T08:29:26.440" v="1720" actId="26606"/>
          <ac:spMkLst>
            <pc:docMk/>
            <pc:sldMk cId="1800436185" sldId="434"/>
            <ac:spMk id="46" creationId="{928F64C6-FE22-4FC1-A763-DFCC514811BD}"/>
          </ac:spMkLst>
        </pc:spChg>
        <pc:picChg chg="add del mod">
          <ac:chgData name="Stephanie Ng" userId="6f5941192369a0f4" providerId="LiveId" clId="{3960E7D5-C1D5-462B-AB59-9A8BD2B08BB6}" dt="2019-01-10T08:29:26.440" v="1720" actId="26606"/>
          <ac:picMkLst>
            <pc:docMk/>
            <pc:sldMk cId="1800436185" sldId="434"/>
            <ac:picMk id="5" creationId="{377E9FEE-AF7E-49C8-9C50-AC8B41FC7800}"/>
          </ac:picMkLst>
        </pc:picChg>
        <pc:picChg chg="add mod ord">
          <ac:chgData name="Stephanie Ng" userId="6f5941192369a0f4" providerId="LiveId" clId="{3960E7D5-C1D5-462B-AB59-9A8BD2B08BB6}" dt="2019-01-10T08:29:26.440" v="1720" actId="26606"/>
          <ac:picMkLst>
            <pc:docMk/>
            <pc:sldMk cId="1800436185" sldId="434"/>
            <ac:picMk id="7" creationId="{758F1815-1A40-471C-8CB6-85B2349E8683}"/>
          </ac:picMkLst>
        </pc:picChg>
        <pc:picChg chg="add mod ord">
          <ac:chgData name="Stephanie Ng" userId="6f5941192369a0f4" providerId="LiveId" clId="{3960E7D5-C1D5-462B-AB59-9A8BD2B08BB6}" dt="2019-01-10T08:29:26.440" v="1720" actId="26606"/>
          <ac:picMkLst>
            <pc:docMk/>
            <pc:sldMk cId="1800436185" sldId="434"/>
            <ac:picMk id="9" creationId="{705D7088-AF30-4788-8E23-A0D5FE5F7657}"/>
          </ac:picMkLst>
        </pc:picChg>
        <pc:picChg chg="add mod">
          <ac:chgData name="Stephanie Ng" userId="6f5941192369a0f4" providerId="LiveId" clId="{3960E7D5-C1D5-462B-AB59-9A8BD2B08BB6}" dt="2019-01-10T08:29:26.440" v="1720" actId="26606"/>
          <ac:picMkLst>
            <pc:docMk/>
            <pc:sldMk cId="1800436185" sldId="434"/>
            <ac:picMk id="11" creationId="{71740FEB-1637-4406-B4DD-90B1A0838E84}"/>
          </ac:picMkLst>
        </pc:picChg>
        <pc:picChg chg="add del">
          <ac:chgData name="Stephanie Ng" userId="6f5941192369a0f4" providerId="LiveId" clId="{3960E7D5-C1D5-462B-AB59-9A8BD2B08BB6}" dt="2019-01-10T08:29:13.281" v="1713" actId="26606"/>
          <ac:picMkLst>
            <pc:docMk/>
            <pc:sldMk cId="1800436185" sldId="434"/>
            <ac:picMk id="14" creationId="{377E9FEE-AF7E-49C8-9C50-AC8B41FC7800}"/>
          </ac:picMkLst>
        </pc:picChg>
        <pc:picChg chg="add del">
          <ac:chgData name="Stephanie Ng" userId="6f5941192369a0f4" providerId="LiveId" clId="{3960E7D5-C1D5-462B-AB59-9A8BD2B08BB6}" dt="2019-01-10T08:29:20.607" v="1715" actId="26606"/>
          <ac:picMkLst>
            <pc:docMk/>
            <pc:sldMk cId="1800436185" sldId="434"/>
            <ac:picMk id="35" creationId="{377E9FEE-AF7E-49C8-9C50-AC8B41FC7800}"/>
          </ac:picMkLst>
        </pc:picChg>
        <pc:picChg chg="add del">
          <ac:chgData name="Stephanie Ng" userId="6f5941192369a0f4" providerId="LiveId" clId="{3960E7D5-C1D5-462B-AB59-9A8BD2B08BB6}" dt="2019-01-10T08:29:22.039" v="1717" actId="26606"/>
          <ac:picMkLst>
            <pc:docMk/>
            <pc:sldMk cId="1800436185" sldId="434"/>
            <ac:picMk id="39" creationId="{377E9FEE-AF7E-49C8-9C50-AC8B41FC7800}"/>
          </ac:picMkLst>
        </pc:picChg>
        <pc:picChg chg="add del">
          <ac:chgData name="Stephanie Ng" userId="6f5941192369a0f4" providerId="LiveId" clId="{3960E7D5-C1D5-462B-AB59-9A8BD2B08BB6}" dt="2019-01-10T08:29:26.420" v="1719" actId="26606"/>
          <ac:picMkLst>
            <pc:docMk/>
            <pc:sldMk cId="1800436185" sldId="434"/>
            <ac:picMk id="43" creationId="{377E9FEE-AF7E-49C8-9C50-AC8B41FC7800}"/>
          </ac:picMkLst>
        </pc:picChg>
        <pc:picChg chg="add">
          <ac:chgData name="Stephanie Ng" userId="6f5941192369a0f4" providerId="LiveId" clId="{3960E7D5-C1D5-462B-AB59-9A8BD2B08BB6}" dt="2019-01-10T08:29:26.440" v="1720" actId="26606"/>
          <ac:picMkLst>
            <pc:docMk/>
            <pc:sldMk cId="1800436185" sldId="434"/>
            <ac:picMk id="47" creationId="{377E9FEE-AF7E-49C8-9C50-AC8B41FC7800}"/>
          </ac:picMkLst>
        </pc:picChg>
        <pc:cxnChg chg="add del">
          <ac:chgData name="Stephanie Ng" userId="6f5941192369a0f4" providerId="LiveId" clId="{3960E7D5-C1D5-462B-AB59-9A8BD2B08BB6}" dt="2019-01-10T08:29:09.885" v="1711" actId="26606"/>
          <ac:cxnSpMkLst>
            <pc:docMk/>
            <pc:sldMk cId="1800436185" sldId="434"/>
            <ac:cxnSpMk id="18" creationId="{5C34627B-48E6-4F4D-B843-97717A86B490}"/>
          </ac:cxnSpMkLst>
        </pc:cxnChg>
        <pc:cxnChg chg="add del">
          <ac:chgData name="Stephanie Ng" userId="6f5941192369a0f4" providerId="LiveId" clId="{3960E7D5-C1D5-462B-AB59-9A8BD2B08BB6}" dt="2019-01-10T08:29:22.039" v="1717" actId="26606"/>
          <ac:cxnSpMkLst>
            <pc:docMk/>
            <pc:sldMk cId="1800436185" sldId="434"/>
            <ac:cxnSpMk id="40" creationId="{5C34627B-48E6-4F4D-B843-97717A86B490}"/>
          </ac:cxnSpMkLst>
        </pc:cxnChg>
        <pc:cxnChg chg="add del">
          <ac:chgData name="Stephanie Ng" userId="6f5941192369a0f4" providerId="LiveId" clId="{3960E7D5-C1D5-462B-AB59-9A8BD2B08BB6}" dt="2019-01-10T08:29:26.420" v="1719" actId="26606"/>
          <ac:cxnSpMkLst>
            <pc:docMk/>
            <pc:sldMk cId="1800436185" sldId="434"/>
            <ac:cxnSpMk id="44" creationId="{936FD40B-09C1-46D7-9E32-CC9BD7629FD2}"/>
          </ac:cxnSpMkLst>
        </pc:cxnChg>
        <pc:cxnChg chg="add">
          <ac:chgData name="Stephanie Ng" userId="6f5941192369a0f4" providerId="LiveId" clId="{3960E7D5-C1D5-462B-AB59-9A8BD2B08BB6}" dt="2019-01-10T08:29:26.440" v="1720" actId="26606"/>
          <ac:cxnSpMkLst>
            <pc:docMk/>
            <pc:sldMk cId="1800436185" sldId="434"/>
            <ac:cxnSpMk id="48" creationId="{5C34627B-48E6-4F4D-B843-97717A86B490}"/>
          </ac:cxnSpMkLst>
        </pc:cxnChg>
      </pc:sldChg>
      <pc:sldChg chg="addSp delSp modSp add modAnim">
        <pc:chgData name="Stephanie Ng" userId="6f5941192369a0f4" providerId="LiveId" clId="{3960E7D5-C1D5-462B-AB59-9A8BD2B08BB6}" dt="2019-01-10T08:23:11.713" v="1689"/>
        <pc:sldMkLst>
          <pc:docMk/>
          <pc:sldMk cId="1853112281" sldId="435"/>
        </pc:sldMkLst>
        <pc:spChg chg="mod">
          <ac:chgData name="Stephanie Ng" userId="6f5941192369a0f4" providerId="LiveId" clId="{3960E7D5-C1D5-462B-AB59-9A8BD2B08BB6}" dt="2019-01-10T08:19:18.540" v="1672" actId="404"/>
          <ac:spMkLst>
            <pc:docMk/>
            <pc:sldMk cId="1853112281" sldId="435"/>
            <ac:spMk id="2" creationId="{A27DD525-5A57-4183-9AF8-AF968CF86083}"/>
          </ac:spMkLst>
        </pc:spChg>
        <pc:spChg chg="del">
          <ac:chgData name="Stephanie Ng" userId="6f5941192369a0f4" providerId="LiveId" clId="{3960E7D5-C1D5-462B-AB59-9A8BD2B08BB6}" dt="2019-01-10T07:47:40.598" v="1002" actId="931"/>
          <ac:spMkLst>
            <pc:docMk/>
            <pc:sldMk cId="1853112281" sldId="435"/>
            <ac:spMk id="3" creationId="{3DC6AE83-3142-4DEE-9553-DA1588B119E2}"/>
          </ac:spMkLst>
        </pc:spChg>
        <pc:spChg chg="add mod">
          <ac:chgData name="Stephanie Ng" userId="6f5941192369a0f4" providerId="LiveId" clId="{3960E7D5-C1D5-462B-AB59-9A8BD2B08BB6}" dt="2019-01-10T08:08:09.314" v="1218" actId="1076"/>
          <ac:spMkLst>
            <pc:docMk/>
            <pc:sldMk cId="1853112281" sldId="435"/>
            <ac:spMk id="6" creationId="{E75D2EFA-5319-4E17-93B3-299FEF68A4C0}"/>
          </ac:spMkLst>
        </pc:spChg>
        <pc:spChg chg="add del mod">
          <ac:chgData name="Stephanie Ng" userId="6f5941192369a0f4" providerId="LiveId" clId="{3960E7D5-C1D5-462B-AB59-9A8BD2B08BB6}" dt="2019-01-10T07:49:15.388" v="1083"/>
          <ac:spMkLst>
            <pc:docMk/>
            <pc:sldMk cId="1853112281" sldId="435"/>
            <ac:spMk id="7" creationId="{550E52DE-B1BA-4AEF-9F62-BECADCF46F6E}"/>
          </ac:spMkLst>
        </pc:spChg>
        <pc:spChg chg="add mod">
          <ac:chgData name="Stephanie Ng" userId="6f5941192369a0f4" providerId="LiveId" clId="{3960E7D5-C1D5-462B-AB59-9A8BD2B08BB6}" dt="2019-01-10T08:08:06.306" v="1217" actId="1076"/>
          <ac:spMkLst>
            <pc:docMk/>
            <pc:sldMk cId="1853112281" sldId="435"/>
            <ac:spMk id="8" creationId="{D8E5040D-0108-4AFF-B29B-43F9B3F15E1A}"/>
          </ac:spMkLst>
        </pc:spChg>
        <pc:spChg chg="add mod">
          <ac:chgData name="Stephanie Ng" userId="6f5941192369a0f4" providerId="LiveId" clId="{3960E7D5-C1D5-462B-AB59-9A8BD2B08BB6}" dt="2019-01-10T08:08:02.658" v="1216" actId="1076"/>
          <ac:spMkLst>
            <pc:docMk/>
            <pc:sldMk cId="1853112281" sldId="435"/>
            <ac:spMk id="9" creationId="{173B40BA-A9C4-4309-9D58-5AC73F550F69}"/>
          </ac:spMkLst>
        </pc:spChg>
        <pc:spChg chg="add mod">
          <ac:chgData name="Stephanie Ng" userId="6f5941192369a0f4" providerId="LiveId" clId="{3960E7D5-C1D5-462B-AB59-9A8BD2B08BB6}" dt="2019-01-10T08:07:49.530" v="1211" actId="1076"/>
          <ac:spMkLst>
            <pc:docMk/>
            <pc:sldMk cId="1853112281" sldId="435"/>
            <ac:spMk id="10" creationId="{D2C1A427-5B2C-437F-A9DD-264F91E8A3AB}"/>
          </ac:spMkLst>
        </pc:spChg>
        <pc:spChg chg="add mod">
          <ac:chgData name="Stephanie Ng" userId="6f5941192369a0f4" providerId="LiveId" clId="{3960E7D5-C1D5-462B-AB59-9A8BD2B08BB6}" dt="2019-01-10T08:09:23.090" v="1248" actId="1076"/>
          <ac:spMkLst>
            <pc:docMk/>
            <pc:sldMk cId="1853112281" sldId="435"/>
            <ac:spMk id="23" creationId="{A1006137-519C-4024-BA19-82AFA719D1A0}"/>
          </ac:spMkLst>
        </pc:spChg>
        <pc:spChg chg="add mod">
          <ac:chgData name="Stephanie Ng" userId="6f5941192369a0f4" providerId="LiveId" clId="{3960E7D5-C1D5-462B-AB59-9A8BD2B08BB6}" dt="2019-01-10T08:09:19.427" v="1246" actId="11529"/>
          <ac:spMkLst>
            <pc:docMk/>
            <pc:sldMk cId="1853112281" sldId="435"/>
            <ac:spMk id="24" creationId="{B35CFADB-024C-4C7C-BE9E-D58AEB2B6EE7}"/>
          </ac:spMkLst>
        </pc:spChg>
        <pc:spChg chg="add mod">
          <ac:chgData name="Stephanie Ng" userId="6f5941192369a0f4" providerId="LiveId" clId="{3960E7D5-C1D5-462B-AB59-9A8BD2B08BB6}" dt="2019-01-10T08:09:43.530" v="1261" actId="1076"/>
          <ac:spMkLst>
            <pc:docMk/>
            <pc:sldMk cId="1853112281" sldId="435"/>
            <ac:spMk id="25" creationId="{15AE49C9-5962-4A17-8E14-4AB2D14183CC}"/>
          </ac:spMkLst>
        </pc:spChg>
        <pc:spChg chg="add mod">
          <ac:chgData name="Stephanie Ng" userId="6f5941192369a0f4" providerId="LiveId" clId="{3960E7D5-C1D5-462B-AB59-9A8BD2B08BB6}" dt="2019-01-10T08:09:40.714" v="1260" actId="1076"/>
          <ac:spMkLst>
            <pc:docMk/>
            <pc:sldMk cId="1853112281" sldId="435"/>
            <ac:spMk id="26" creationId="{DEFC3C4B-2015-485F-8374-9D000F24C335}"/>
          </ac:spMkLst>
        </pc:spChg>
        <pc:spChg chg="add mod">
          <ac:chgData name="Stephanie Ng" userId="6f5941192369a0f4" providerId="LiveId" clId="{3960E7D5-C1D5-462B-AB59-9A8BD2B08BB6}" dt="2019-01-10T08:11:56.520" v="1458" actId="20577"/>
          <ac:spMkLst>
            <pc:docMk/>
            <pc:sldMk cId="1853112281" sldId="435"/>
            <ac:spMk id="27" creationId="{B4956959-EDB7-42F0-8BEC-361608021E5A}"/>
          </ac:spMkLst>
        </pc:spChg>
        <pc:spChg chg="add mod">
          <ac:chgData name="Stephanie Ng" userId="6f5941192369a0f4" providerId="LiveId" clId="{3960E7D5-C1D5-462B-AB59-9A8BD2B08BB6}" dt="2019-01-10T08:12:37.810" v="1556" actId="313"/>
          <ac:spMkLst>
            <pc:docMk/>
            <pc:sldMk cId="1853112281" sldId="435"/>
            <ac:spMk id="28" creationId="{A9AEE641-75C8-47AC-AEA6-A56518696DC5}"/>
          </ac:spMkLst>
        </pc:spChg>
        <pc:spChg chg="add mod">
          <ac:chgData name="Stephanie Ng" userId="6f5941192369a0f4" providerId="LiveId" clId="{3960E7D5-C1D5-462B-AB59-9A8BD2B08BB6}" dt="2019-01-10T08:16:32.978" v="1628" actId="1076"/>
          <ac:spMkLst>
            <pc:docMk/>
            <pc:sldMk cId="1853112281" sldId="435"/>
            <ac:spMk id="31" creationId="{58624C60-5A40-4720-B7BD-897D2DEB470D}"/>
          </ac:spMkLst>
        </pc:spChg>
        <pc:spChg chg="add mod">
          <ac:chgData name="Stephanie Ng" userId="6f5941192369a0f4" providerId="LiveId" clId="{3960E7D5-C1D5-462B-AB59-9A8BD2B08BB6}" dt="2019-01-10T08:16:03.251" v="1616" actId="1076"/>
          <ac:spMkLst>
            <pc:docMk/>
            <pc:sldMk cId="1853112281" sldId="435"/>
            <ac:spMk id="32" creationId="{B9E4E020-E1C8-421B-B030-23769AEB4A39}"/>
          </ac:spMkLst>
        </pc:spChg>
        <pc:spChg chg="add mod">
          <ac:chgData name="Stephanie Ng" userId="6f5941192369a0f4" providerId="LiveId" clId="{3960E7D5-C1D5-462B-AB59-9A8BD2B08BB6}" dt="2019-01-10T08:18:21.327" v="1670" actId="20577"/>
          <ac:spMkLst>
            <pc:docMk/>
            <pc:sldMk cId="1853112281" sldId="435"/>
            <ac:spMk id="33" creationId="{5E5DEA9E-25A4-489E-82B7-5B017F8D1ABA}"/>
          </ac:spMkLst>
        </pc:spChg>
        <pc:spChg chg="add mod ord">
          <ac:chgData name="Stephanie Ng" userId="6f5941192369a0f4" providerId="LiveId" clId="{3960E7D5-C1D5-462B-AB59-9A8BD2B08BB6}" dt="2019-01-10T08:18:18.866" v="1669" actId="1076"/>
          <ac:spMkLst>
            <pc:docMk/>
            <pc:sldMk cId="1853112281" sldId="435"/>
            <ac:spMk id="34" creationId="{D60C267F-2907-4012-A30D-B271322B6FBC}"/>
          </ac:spMkLst>
        </pc:spChg>
        <pc:picChg chg="add mod">
          <ac:chgData name="Stephanie Ng" userId="6f5941192369a0f4" providerId="LiveId" clId="{3960E7D5-C1D5-462B-AB59-9A8BD2B08BB6}" dt="2019-01-10T08:19:50.123" v="1673" actId="1076"/>
          <ac:picMkLst>
            <pc:docMk/>
            <pc:sldMk cId="1853112281" sldId="435"/>
            <ac:picMk id="5" creationId="{59C88EFF-EC7C-4F11-BD18-6D4B0FA55664}"/>
          </ac:picMkLst>
        </pc:picChg>
        <pc:picChg chg="add mod">
          <ac:chgData name="Stephanie Ng" userId="6f5941192369a0f4" providerId="LiveId" clId="{3960E7D5-C1D5-462B-AB59-9A8BD2B08BB6}" dt="2019-01-10T08:08:26.130" v="1223" actId="14100"/>
          <ac:picMkLst>
            <pc:docMk/>
            <pc:sldMk cId="1853112281" sldId="435"/>
            <ac:picMk id="12" creationId="{FD134741-C841-4E94-A8C4-6782857CC64F}"/>
          </ac:picMkLst>
        </pc:picChg>
        <pc:picChg chg="add mod">
          <ac:chgData name="Stephanie Ng" userId="6f5941192369a0f4" providerId="LiveId" clId="{3960E7D5-C1D5-462B-AB59-9A8BD2B08BB6}" dt="2019-01-10T08:08:48.289" v="1229" actId="1076"/>
          <ac:picMkLst>
            <pc:docMk/>
            <pc:sldMk cId="1853112281" sldId="435"/>
            <ac:picMk id="14" creationId="{D3F5F08B-3EAB-4ECC-B363-5A0D836ECF89}"/>
          </ac:picMkLst>
        </pc:picChg>
        <pc:picChg chg="add mod">
          <ac:chgData name="Stephanie Ng" userId="6f5941192369a0f4" providerId="LiveId" clId="{3960E7D5-C1D5-462B-AB59-9A8BD2B08BB6}" dt="2019-01-10T08:08:45.539" v="1228" actId="1076"/>
          <ac:picMkLst>
            <pc:docMk/>
            <pc:sldMk cId="1853112281" sldId="435"/>
            <ac:picMk id="16" creationId="{BEEB1942-C699-4986-AAC2-E41094DD3E89}"/>
          </ac:picMkLst>
        </pc:picChg>
        <pc:picChg chg="add mod">
          <ac:chgData name="Stephanie Ng" userId="6f5941192369a0f4" providerId="LiveId" clId="{3960E7D5-C1D5-462B-AB59-9A8BD2B08BB6}" dt="2019-01-10T08:08:50.410" v="1230" actId="1076"/>
          <ac:picMkLst>
            <pc:docMk/>
            <pc:sldMk cId="1853112281" sldId="435"/>
            <ac:picMk id="18" creationId="{9187455B-E61A-430B-A98E-D126C7E72247}"/>
          </ac:picMkLst>
        </pc:picChg>
        <pc:picChg chg="add mod">
          <ac:chgData name="Stephanie Ng" userId="6f5941192369a0f4" providerId="LiveId" clId="{3960E7D5-C1D5-462B-AB59-9A8BD2B08BB6}" dt="2019-01-10T08:08:43.563" v="1227" actId="1076"/>
          <ac:picMkLst>
            <pc:docMk/>
            <pc:sldMk cId="1853112281" sldId="435"/>
            <ac:picMk id="20" creationId="{9DE28102-48F1-46C3-97C1-49A881EC5DBF}"/>
          </ac:picMkLst>
        </pc:picChg>
        <pc:picChg chg="add mod">
          <ac:chgData name="Stephanie Ng" userId="6f5941192369a0f4" providerId="LiveId" clId="{3960E7D5-C1D5-462B-AB59-9A8BD2B08BB6}" dt="2019-01-10T08:08:52.867" v="1231" actId="1076"/>
          <ac:picMkLst>
            <pc:docMk/>
            <pc:sldMk cId="1853112281" sldId="435"/>
            <ac:picMk id="22" creationId="{99AF7F9A-4AFD-4771-AB57-7A2BD0B47790}"/>
          </ac:picMkLst>
        </pc:picChg>
        <pc:picChg chg="add mod">
          <ac:chgData name="Stephanie Ng" userId="6f5941192369a0f4" providerId="LiveId" clId="{3960E7D5-C1D5-462B-AB59-9A8BD2B08BB6}" dt="2019-01-10T08:15:41.562" v="1601" actId="1076"/>
          <ac:picMkLst>
            <pc:docMk/>
            <pc:sldMk cId="1853112281" sldId="435"/>
            <ac:picMk id="30" creationId="{CB00BF28-29B6-4443-8583-8B1ADDC5974F}"/>
          </ac:picMkLst>
        </pc:picChg>
        <pc:picChg chg="add mod">
          <ac:chgData name="Stephanie Ng" userId="6f5941192369a0f4" providerId="LiveId" clId="{3960E7D5-C1D5-462B-AB59-9A8BD2B08BB6}" dt="2019-01-10T08:20:07.927" v="1675" actId="571"/>
          <ac:picMkLst>
            <pc:docMk/>
            <pc:sldMk cId="1853112281" sldId="435"/>
            <ac:picMk id="35" creationId="{EF73BBA0-156D-43BD-AE06-26BF0ACC221D}"/>
          </ac:picMkLst>
        </pc:picChg>
        <pc:picChg chg="add mod">
          <ac:chgData name="Stephanie Ng" userId="6f5941192369a0f4" providerId="LiveId" clId="{3960E7D5-C1D5-462B-AB59-9A8BD2B08BB6}" dt="2019-01-10T08:20:07.927" v="1675" actId="571"/>
          <ac:picMkLst>
            <pc:docMk/>
            <pc:sldMk cId="1853112281" sldId="435"/>
            <ac:picMk id="36" creationId="{9942DBC0-028E-4B30-89BD-1CEEDBC5344C}"/>
          </ac:picMkLst>
        </pc:picChg>
      </pc:sldChg>
      <pc:sldChg chg="addSp delSp modSp add mod setBg modAnim setClrOvrMap">
        <pc:chgData name="Stephanie Ng" userId="6f5941192369a0f4" providerId="LiveId" clId="{3960E7D5-C1D5-462B-AB59-9A8BD2B08BB6}" dt="2019-01-21T17:43:23.697" v="5704"/>
        <pc:sldMkLst>
          <pc:docMk/>
          <pc:sldMk cId="2207940278" sldId="436"/>
        </pc:sldMkLst>
        <pc:spChg chg="mod ord">
          <ac:chgData name="Stephanie Ng" userId="6f5941192369a0f4" providerId="LiveId" clId="{3960E7D5-C1D5-462B-AB59-9A8BD2B08BB6}" dt="2019-01-10T09:16:25.279" v="1825" actId="26606"/>
          <ac:spMkLst>
            <pc:docMk/>
            <pc:sldMk cId="2207940278" sldId="436"/>
            <ac:spMk id="2" creationId="{CCE23696-9B79-4197-80E4-6248DDA580ED}"/>
          </ac:spMkLst>
        </pc:spChg>
        <pc:spChg chg="del">
          <ac:chgData name="Stephanie Ng" userId="6f5941192369a0f4" providerId="LiveId" clId="{3960E7D5-C1D5-462B-AB59-9A8BD2B08BB6}" dt="2019-01-10T08:42:38.537" v="1762"/>
          <ac:spMkLst>
            <pc:docMk/>
            <pc:sldMk cId="2207940278" sldId="436"/>
            <ac:spMk id="3" creationId="{020978C9-E28D-4C22-88EF-1AB3A0DC53E6}"/>
          </ac:spMkLst>
        </pc:spChg>
        <pc:spChg chg="add del">
          <ac:chgData name="Stephanie Ng" userId="6f5941192369a0f4" providerId="LiveId" clId="{3960E7D5-C1D5-462B-AB59-9A8BD2B08BB6}" dt="2019-01-10T09:15:50.055" v="1817" actId="26606"/>
          <ac:spMkLst>
            <pc:docMk/>
            <pc:sldMk cId="2207940278" sldId="436"/>
            <ac:spMk id="14" creationId="{5CB593EA-2F98-479F-B4C4-F366571FA64D}"/>
          </ac:spMkLst>
        </pc:spChg>
        <pc:spChg chg="add del">
          <ac:chgData name="Stephanie Ng" userId="6f5941192369a0f4" providerId="LiveId" clId="{3960E7D5-C1D5-462B-AB59-9A8BD2B08BB6}" dt="2019-01-10T09:15:08.756" v="1806" actId="26606"/>
          <ac:spMkLst>
            <pc:docMk/>
            <pc:sldMk cId="2207940278" sldId="436"/>
            <ac:spMk id="17" creationId="{CA3611AA-F748-4901-B8D4-EC31CB419876}"/>
          </ac:spMkLst>
        </pc:spChg>
        <pc:spChg chg="add del">
          <ac:chgData name="Stephanie Ng" userId="6f5941192369a0f4" providerId="LiveId" clId="{3960E7D5-C1D5-462B-AB59-9A8BD2B08BB6}" dt="2019-01-10T09:15:26.753" v="1809" actId="26606"/>
          <ac:spMkLst>
            <pc:docMk/>
            <pc:sldMk cId="2207940278" sldId="436"/>
            <ac:spMk id="18" creationId="{928F64C6-FE22-4FC1-A763-DFCC514811BD}"/>
          </ac:spMkLst>
        </pc:spChg>
        <pc:spChg chg="add del">
          <ac:chgData name="Stephanie Ng" userId="6f5941192369a0f4" providerId="LiveId" clId="{3960E7D5-C1D5-462B-AB59-9A8BD2B08BB6}" dt="2019-01-10T09:15:08.756" v="1806" actId="26606"/>
          <ac:spMkLst>
            <pc:docMk/>
            <pc:sldMk cId="2207940278" sldId="436"/>
            <ac:spMk id="20" creationId="{5CB593EA-2F98-479F-B4C4-F366571FA64D}"/>
          </ac:spMkLst>
        </pc:spChg>
        <pc:spChg chg="add del">
          <ac:chgData name="Stephanie Ng" userId="6f5941192369a0f4" providerId="LiveId" clId="{3960E7D5-C1D5-462B-AB59-9A8BD2B08BB6}" dt="2019-01-10T09:15:50.055" v="1817" actId="26606"/>
          <ac:spMkLst>
            <pc:docMk/>
            <pc:sldMk cId="2207940278" sldId="436"/>
            <ac:spMk id="21" creationId="{39BEB6D0-9E4E-4221-93D1-74ABECEE9EFC}"/>
          </ac:spMkLst>
        </pc:spChg>
        <pc:spChg chg="add del">
          <ac:chgData name="Stephanie Ng" userId="6f5941192369a0f4" providerId="LiveId" clId="{3960E7D5-C1D5-462B-AB59-9A8BD2B08BB6}" dt="2019-01-10T09:15:08.756" v="1806" actId="26606"/>
          <ac:spMkLst>
            <pc:docMk/>
            <pc:sldMk cId="2207940278" sldId="436"/>
            <ac:spMk id="22" creationId="{39BEB6D0-9E4E-4221-93D1-74ABECEE9EFC}"/>
          </ac:spMkLst>
        </pc:spChg>
        <pc:spChg chg="add del">
          <ac:chgData name="Stephanie Ng" userId="6f5941192369a0f4" providerId="LiveId" clId="{3960E7D5-C1D5-462B-AB59-9A8BD2B08BB6}" dt="2019-01-10T09:15:50.055" v="1817" actId="26606"/>
          <ac:spMkLst>
            <pc:docMk/>
            <pc:sldMk cId="2207940278" sldId="436"/>
            <ac:spMk id="23" creationId="{455D1029-AC73-422C-A1AB-A3A51DAC90B7}"/>
          </ac:spMkLst>
        </pc:spChg>
        <pc:spChg chg="add del">
          <ac:chgData name="Stephanie Ng" userId="6f5941192369a0f4" providerId="LiveId" clId="{3960E7D5-C1D5-462B-AB59-9A8BD2B08BB6}" dt="2019-01-10T09:15:55.602" v="1819" actId="26606"/>
          <ac:spMkLst>
            <pc:docMk/>
            <pc:sldMk cId="2207940278" sldId="436"/>
            <ac:spMk id="25" creationId="{928F64C6-FE22-4FC1-A763-DFCC514811BD}"/>
          </ac:spMkLst>
        </pc:spChg>
        <pc:spChg chg="add del">
          <ac:chgData name="Stephanie Ng" userId="6f5941192369a0f4" providerId="LiveId" clId="{3960E7D5-C1D5-462B-AB59-9A8BD2B08BB6}" dt="2019-01-10T09:16:01.142" v="1821" actId="26606"/>
          <ac:spMkLst>
            <pc:docMk/>
            <pc:sldMk cId="2207940278" sldId="436"/>
            <ac:spMk id="29" creationId="{5CB593EA-2F98-479F-B4C4-F366571FA64D}"/>
          </ac:spMkLst>
        </pc:spChg>
        <pc:spChg chg="add del">
          <ac:chgData name="Stephanie Ng" userId="6f5941192369a0f4" providerId="LiveId" clId="{3960E7D5-C1D5-462B-AB59-9A8BD2B08BB6}" dt="2019-01-10T09:16:01.142" v="1821" actId="26606"/>
          <ac:spMkLst>
            <pc:docMk/>
            <pc:sldMk cId="2207940278" sldId="436"/>
            <ac:spMk id="31" creationId="{39BEB6D0-9E4E-4221-93D1-74ABECEE9EFC}"/>
          </ac:spMkLst>
        </pc:spChg>
        <pc:spChg chg="add del">
          <ac:chgData name="Stephanie Ng" userId="6f5941192369a0f4" providerId="LiveId" clId="{3960E7D5-C1D5-462B-AB59-9A8BD2B08BB6}" dt="2019-01-10T09:16:01.142" v="1821" actId="26606"/>
          <ac:spMkLst>
            <pc:docMk/>
            <pc:sldMk cId="2207940278" sldId="436"/>
            <ac:spMk id="32" creationId="{455D1029-AC73-422C-A1AB-A3A51DAC90B7}"/>
          </ac:spMkLst>
        </pc:spChg>
        <pc:spChg chg="add del">
          <ac:chgData name="Stephanie Ng" userId="6f5941192369a0f4" providerId="LiveId" clId="{3960E7D5-C1D5-462B-AB59-9A8BD2B08BB6}" dt="2019-01-10T09:16:11.127" v="1823" actId="26606"/>
          <ac:spMkLst>
            <pc:docMk/>
            <pc:sldMk cId="2207940278" sldId="436"/>
            <ac:spMk id="34" creationId="{928F64C6-FE22-4FC1-A763-DFCC514811BD}"/>
          </ac:spMkLst>
        </pc:spChg>
        <pc:spChg chg="add del">
          <ac:chgData name="Stephanie Ng" userId="6f5941192369a0f4" providerId="LiveId" clId="{3960E7D5-C1D5-462B-AB59-9A8BD2B08BB6}" dt="2019-01-10T09:16:25.279" v="1825" actId="26606"/>
          <ac:spMkLst>
            <pc:docMk/>
            <pc:sldMk cId="2207940278" sldId="436"/>
            <ac:spMk id="38" creationId="{928F64C6-FE22-4FC1-A763-DFCC514811BD}"/>
          </ac:spMkLst>
        </pc:spChg>
        <pc:picChg chg="add del mod ord">
          <ac:chgData name="Stephanie Ng" userId="6f5941192369a0f4" providerId="LiveId" clId="{3960E7D5-C1D5-462B-AB59-9A8BD2B08BB6}" dt="2019-01-10T09:16:25.279" v="1825" actId="26606"/>
          <ac:picMkLst>
            <pc:docMk/>
            <pc:sldMk cId="2207940278" sldId="436"/>
            <ac:picMk id="4" creationId="{2AF0BD0F-8923-45EF-892D-B88442936455}"/>
          </ac:picMkLst>
        </pc:picChg>
        <pc:picChg chg="add mod ord">
          <ac:chgData name="Stephanie Ng" userId="6f5941192369a0f4" providerId="LiveId" clId="{3960E7D5-C1D5-462B-AB59-9A8BD2B08BB6}" dt="2019-01-10T09:16:25.279" v="1825" actId="26606"/>
          <ac:picMkLst>
            <pc:docMk/>
            <pc:sldMk cId="2207940278" sldId="436"/>
            <ac:picMk id="5" creationId="{981AEBAE-F735-4D5F-8485-2C63448E839F}"/>
          </ac:picMkLst>
        </pc:picChg>
        <pc:picChg chg="add del mod">
          <ac:chgData name="Stephanie Ng" userId="6f5941192369a0f4" providerId="LiveId" clId="{3960E7D5-C1D5-462B-AB59-9A8BD2B08BB6}" dt="2019-01-10T09:00:00.604" v="1771" actId="478"/>
          <ac:picMkLst>
            <pc:docMk/>
            <pc:sldMk cId="2207940278" sldId="436"/>
            <ac:picMk id="7" creationId="{942AFAB3-20F8-45B8-B736-E86906C22921}"/>
          </ac:picMkLst>
        </pc:picChg>
        <pc:picChg chg="add del mod">
          <ac:chgData name="Stephanie Ng" userId="6f5941192369a0f4" providerId="LiveId" clId="{3960E7D5-C1D5-462B-AB59-9A8BD2B08BB6}" dt="2019-01-10T09:00:21.665" v="1775" actId="478"/>
          <ac:picMkLst>
            <pc:docMk/>
            <pc:sldMk cId="2207940278" sldId="436"/>
            <ac:picMk id="8" creationId="{1FB5FB19-8790-4042-8C83-A37E7B64A7FC}"/>
          </ac:picMkLst>
        </pc:picChg>
        <pc:picChg chg="add del mod">
          <ac:chgData name="Stephanie Ng" userId="6f5941192369a0f4" providerId="LiveId" clId="{3960E7D5-C1D5-462B-AB59-9A8BD2B08BB6}" dt="2019-01-10T09:00:50.568" v="1782" actId="478"/>
          <ac:picMkLst>
            <pc:docMk/>
            <pc:sldMk cId="2207940278" sldId="436"/>
            <ac:picMk id="9" creationId="{D18EBCF6-E689-4CC3-A4A2-B5B4ACE924E6}"/>
          </ac:picMkLst>
        </pc:picChg>
        <pc:picChg chg="add mod ord">
          <ac:chgData name="Stephanie Ng" userId="6f5941192369a0f4" providerId="LiveId" clId="{3960E7D5-C1D5-462B-AB59-9A8BD2B08BB6}" dt="2019-01-10T09:16:25.279" v="1825" actId="26606"/>
          <ac:picMkLst>
            <pc:docMk/>
            <pc:sldMk cId="2207940278" sldId="436"/>
            <ac:picMk id="10" creationId="{E25DADB0-E1F3-4574-9B9E-C7645CEAE7F1}"/>
          </ac:picMkLst>
        </pc:picChg>
        <pc:picChg chg="add mod ord">
          <ac:chgData name="Stephanie Ng" userId="6f5941192369a0f4" providerId="LiveId" clId="{3960E7D5-C1D5-462B-AB59-9A8BD2B08BB6}" dt="2019-01-10T09:16:25.279" v="1825" actId="26606"/>
          <ac:picMkLst>
            <pc:docMk/>
            <pc:sldMk cId="2207940278" sldId="436"/>
            <ac:picMk id="11" creationId="{62F2886A-77D2-4F97-98E6-8112541485CD}"/>
          </ac:picMkLst>
        </pc:picChg>
        <pc:picChg chg="add mod ord">
          <ac:chgData name="Stephanie Ng" userId="6f5941192369a0f4" providerId="LiveId" clId="{3960E7D5-C1D5-462B-AB59-9A8BD2B08BB6}" dt="2019-01-10T09:16:25.279" v="1825" actId="26606"/>
          <ac:picMkLst>
            <pc:docMk/>
            <pc:sldMk cId="2207940278" sldId="436"/>
            <ac:picMk id="12" creationId="{2FA0F6F6-0FD9-4C40-9FFF-E21ACF2376DE}"/>
          </ac:picMkLst>
        </pc:picChg>
        <pc:picChg chg="add del mod ord">
          <ac:chgData name="Stephanie Ng" userId="6f5941192369a0f4" providerId="LiveId" clId="{3960E7D5-C1D5-462B-AB59-9A8BD2B08BB6}" dt="2019-01-10T09:15:29.075" v="1810"/>
          <ac:picMkLst>
            <pc:docMk/>
            <pc:sldMk cId="2207940278" sldId="436"/>
            <ac:picMk id="13" creationId="{AAD8BE00-1F06-43D8-AFF1-EECEAD34C7EC}"/>
          </ac:picMkLst>
        </pc:picChg>
        <pc:picChg chg="add del">
          <ac:chgData name="Stephanie Ng" userId="6f5941192369a0f4" providerId="LiveId" clId="{3960E7D5-C1D5-462B-AB59-9A8BD2B08BB6}" dt="2019-01-10T09:15:08.756" v="1806" actId="26606"/>
          <ac:picMkLst>
            <pc:docMk/>
            <pc:sldMk cId="2207940278" sldId="436"/>
            <ac:picMk id="15" creationId="{2AF0BD0F-8923-45EF-892D-B88442936455}"/>
          </ac:picMkLst>
        </pc:picChg>
        <pc:picChg chg="add del">
          <ac:chgData name="Stephanie Ng" userId="6f5941192369a0f4" providerId="LiveId" clId="{3960E7D5-C1D5-462B-AB59-9A8BD2B08BB6}" dt="2019-01-10T09:15:50.055" v="1817" actId="26606"/>
          <ac:picMkLst>
            <pc:docMk/>
            <pc:sldMk cId="2207940278" sldId="436"/>
            <ac:picMk id="19" creationId="{2AF0BD0F-8923-45EF-892D-B88442936455}"/>
          </ac:picMkLst>
        </pc:picChg>
        <pc:picChg chg="add del">
          <ac:chgData name="Stephanie Ng" userId="6f5941192369a0f4" providerId="LiveId" clId="{3960E7D5-C1D5-462B-AB59-9A8BD2B08BB6}" dt="2019-01-10T09:15:55.602" v="1819" actId="26606"/>
          <ac:picMkLst>
            <pc:docMk/>
            <pc:sldMk cId="2207940278" sldId="436"/>
            <ac:picMk id="26" creationId="{2AF0BD0F-8923-45EF-892D-B88442936455}"/>
          </ac:picMkLst>
        </pc:picChg>
        <pc:picChg chg="add del">
          <ac:chgData name="Stephanie Ng" userId="6f5941192369a0f4" providerId="LiveId" clId="{3960E7D5-C1D5-462B-AB59-9A8BD2B08BB6}" dt="2019-01-10T09:16:01.142" v="1821" actId="26606"/>
          <ac:picMkLst>
            <pc:docMk/>
            <pc:sldMk cId="2207940278" sldId="436"/>
            <ac:picMk id="30" creationId="{2AF0BD0F-8923-45EF-892D-B88442936455}"/>
          </ac:picMkLst>
        </pc:picChg>
        <pc:picChg chg="add del">
          <ac:chgData name="Stephanie Ng" userId="6f5941192369a0f4" providerId="LiveId" clId="{3960E7D5-C1D5-462B-AB59-9A8BD2B08BB6}" dt="2019-01-10T09:16:11.127" v="1823" actId="26606"/>
          <ac:picMkLst>
            <pc:docMk/>
            <pc:sldMk cId="2207940278" sldId="436"/>
            <ac:picMk id="35" creationId="{2AF0BD0F-8923-45EF-892D-B88442936455}"/>
          </ac:picMkLst>
        </pc:picChg>
        <pc:picChg chg="add del">
          <ac:chgData name="Stephanie Ng" userId="6f5941192369a0f4" providerId="LiveId" clId="{3960E7D5-C1D5-462B-AB59-9A8BD2B08BB6}" dt="2019-01-10T09:16:25.279" v="1825" actId="26606"/>
          <ac:picMkLst>
            <pc:docMk/>
            <pc:sldMk cId="2207940278" sldId="436"/>
            <ac:picMk id="39" creationId="{2AF0BD0F-8923-45EF-892D-B88442936455}"/>
          </ac:picMkLst>
        </pc:picChg>
        <pc:cxnChg chg="add del">
          <ac:chgData name="Stephanie Ng" userId="6f5941192369a0f4" providerId="LiveId" clId="{3960E7D5-C1D5-462B-AB59-9A8BD2B08BB6}" dt="2019-01-10T09:15:26.753" v="1809" actId="26606"/>
          <ac:cxnSpMkLst>
            <pc:docMk/>
            <pc:sldMk cId="2207940278" sldId="436"/>
            <ac:cxnSpMk id="16" creationId="{5C34627B-48E6-4F4D-B843-97717A86B490}"/>
          </ac:cxnSpMkLst>
        </pc:cxnChg>
        <pc:cxnChg chg="add del">
          <ac:chgData name="Stephanie Ng" userId="6f5941192369a0f4" providerId="LiveId" clId="{3960E7D5-C1D5-462B-AB59-9A8BD2B08BB6}" dt="2019-01-10T09:15:55.602" v="1819" actId="26606"/>
          <ac:cxnSpMkLst>
            <pc:docMk/>
            <pc:sldMk cId="2207940278" sldId="436"/>
            <ac:cxnSpMk id="27" creationId="{5C34627B-48E6-4F4D-B843-97717A86B490}"/>
          </ac:cxnSpMkLst>
        </pc:cxnChg>
        <pc:cxnChg chg="add del">
          <ac:chgData name="Stephanie Ng" userId="6f5941192369a0f4" providerId="LiveId" clId="{3960E7D5-C1D5-462B-AB59-9A8BD2B08BB6}" dt="2019-01-10T09:16:11.127" v="1823" actId="26606"/>
          <ac:cxnSpMkLst>
            <pc:docMk/>
            <pc:sldMk cId="2207940278" sldId="436"/>
            <ac:cxnSpMk id="36" creationId="{5C34627B-48E6-4F4D-B843-97717A86B490}"/>
          </ac:cxnSpMkLst>
        </pc:cxnChg>
        <pc:cxnChg chg="add del">
          <ac:chgData name="Stephanie Ng" userId="6f5941192369a0f4" providerId="LiveId" clId="{3960E7D5-C1D5-462B-AB59-9A8BD2B08BB6}" dt="2019-01-10T09:16:25.279" v="1825" actId="26606"/>
          <ac:cxnSpMkLst>
            <pc:docMk/>
            <pc:sldMk cId="2207940278" sldId="436"/>
            <ac:cxnSpMk id="40" creationId="{5C34627B-48E6-4F4D-B843-97717A86B490}"/>
          </ac:cxnSpMkLst>
        </pc:cxnChg>
      </pc:sldChg>
      <pc:sldChg chg="addSp delSp modSp add mod setBg">
        <pc:chgData name="Stephanie Ng" userId="6f5941192369a0f4" providerId="LiveId" clId="{3960E7D5-C1D5-462B-AB59-9A8BD2B08BB6}" dt="2019-01-10T09:17:09.145" v="1842" actId="14100"/>
        <pc:sldMkLst>
          <pc:docMk/>
          <pc:sldMk cId="3513811179" sldId="437"/>
        </pc:sldMkLst>
        <pc:spChg chg="add del mod">
          <ac:chgData name="Stephanie Ng" userId="6f5941192369a0f4" providerId="LiveId" clId="{3960E7D5-C1D5-462B-AB59-9A8BD2B08BB6}" dt="2019-01-10T09:16:49.236" v="1834" actId="478"/>
          <ac:spMkLst>
            <pc:docMk/>
            <pc:sldMk cId="3513811179" sldId="437"/>
            <ac:spMk id="2" creationId="{94F91C4A-D739-439D-BACA-A598C65306F8}"/>
          </ac:spMkLst>
        </pc:spChg>
        <pc:spChg chg="add del mod">
          <ac:chgData name="Stephanie Ng" userId="6f5941192369a0f4" providerId="LiveId" clId="{3960E7D5-C1D5-462B-AB59-9A8BD2B08BB6}" dt="2019-01-10T09:16:47.093" v="1833" actId="478"/>
          <ac:spMkLst>
            <pc:docMk/>
            <pc:sldMk cId="3513811179" sldId="437"/>
            <ac:spMk id="3" creationId="{9A6C030C-B935-4965-8371-26A4C66C8677}"/>
          </ac:spMkLst>
        </pc:spChg>
        <pc:spChg chg="add del">
          <ac:chgData name="Stephanie Ng" userId="6f5941192369a0f4" providerId="LiveId" clId="{3960E7D5-C1D5-462B-AB59-9A8BD2B08BB6}" dt="2019-01-10T09:16:31.909" v="1827" actId="26606"/>
          <ac:spMkLst>
            <pc:docMk/>
            <pc:sldMk cId="3513811179" sldId="437"/>
            <ac:spMk id="12" creationId="{32BC26D8-82FB-445E-AA49-62A77D7C1EE0}"/>
          </ac:spMkLst>
        </pc:spChg>
        <pc:spChg chg="add del">
          <ac:chgData name="Stephanie Ng" userId="6f5941192369a0f4" providerId="LiveId" clId="{3960E7D5-C1D5-462B-AB59-9A8BD2B08BB6}" dt="2019-01-10T09:16:31.909" v="1827" actId="26606"/>
          <ac:spMkLst>
            <pc:docMk/>
            <pc:sldMk cId="3513811179" sldId="437"/>
            <ac:spMk id="14" creationId="{CB44330D-EA18-4254-AA95-EB49948539B8}"/>
          </ac:spMkLst>
        </pc:spChg>
        <pc:picChg chg="add del mod">
          <ac:chgData name="Stephanie Ng" userId="6f5941192369a0f4" providerId="LiveId" clId="{3960E7D5-C1D5-462B-AB59-9A8BD2B08BB6}" dt="2019-01-10T09:17:09.145" v="1842" actId="14100"/>
          <ac:picMkLst>
            <pc:docMk/>
            <pc:sldMk cId="3513811179" sldId="437"/>
            <ac:picMk id="4" creationId="{D8B5FF22-2265-4C9E-B361-5E4F30CED267}"/>
          </ac:picMkLst>
        </pc:picChg>
        <pc:picChg chg="add del">
          <ac:chgData name="Stephanie Ng" userId="6f5941192369a0f4" providerId="LiveId" clId="{3960E7D5-C1D5-462B-AB59-9A8BD2B08BB6}" dt="2019-01-10T09:16:41.887" v="1831" actId="26606"/>
          <ac:picMkLst>
            <pc:docMk/>
            <pc:sldMk cId="3513811179" sldId="437"/>
            <ac:picMk id="6" creationId="{D8B5FF22-2265-4C9E-B361-5E4F30CED267}"/>
          </ac:picMkLst>
        </pc:picChg>
        <pc:picChg chg="add del mod">
          <ac:chgData name="Stephanie Ng" userId="6f5941192369a0f4" providerId="LiveId" clId="{3960E7D5-C1D5-462B-AB59-9A8BD2B08BB6}" dt="2019-01-10T09:16:34.026" v="1828" actId="26606"/>
          <ac:picMkLst>
            <pc:docMk/>
            <pc:sldMk cId="3513811179" sldId="437"/>
            <ac:picMk id="7" creationId="{D8B5FF22-2265-4C9E-B361-5E4F30CED267}"/>
          </ac:picMkLst>
        </pc:picChg>
      </pc:sldChg>
      <pc:sldChg chg="addSp delSp modSp add mod setBg modAnim">
        <pc:chgData name="Stephanie Ng" userId="6f5941192369a0f4" providerId="LiveId" clId="{3960E7D5-C1D5-462B-AB59-9A8BD2B08BB6}" dt="2019-01-21T18:11:40.781" v="5730" actId="20577"/>
        <pc:sldMkLst>
          <pc:docMk/>
          <pc:sldMk cId="232536719" sldId="439"/>
        </pc:sldMkLst>
        <pc:spChg chg="mod">
          <ac:chgData name="Stephanie Ng" userId="6f5941192369a0f4" providerId="LiveId" clId="{3960E7D5-C1D5-462B-AB59-9A8BD2B08BB6}" dt="2019-01-21T15:39:55.779" v="5482" actId="20577"/>
          <ac:spMkLst>
            <pc:docMk/>
            <pc:sldMk cId="232536719" sldId="439"/>
            <ac:spMk id="2" creationId="{D0D106A4-990D-4B2E-81A0-C8042CA4C21C}"/>
          </ac:spMkLst>
        </pc:spChg>
        <pc:spChg chg="add del mod">
          <ac:chgData name="Stephanie Ng" userId="6f5941192369a0f4" providerId="LiveId" clId="{3960E7D5-C1D5-462B-AB59-9A8BD2B08BB6}" dt="2019-01-10T09:27:05.522" v="2232" actId="26606"/>
          <ac:spMkLst>
            <pc:docMk/>
            <pc:sldMk cId="232536719" sldId="439"/>
            <ac:spMk id="3" creationId="{9005DB3C-A392-4603-980C-CF16EA2F8A3B}"/>
          </ac:spMkLst>
        </pc:spChg>
        <pc:spChg chg="add del">
          <ac:chgData name="Stephanie Ng" userId="6f5941192369a0f4" providerId="LiveId" clId="{3960E7D5-C1D5-462B-AB59-9A8BD2B08BB6}" dt="2019-01-10T09:26:57.482" v="2227" actId="26606"/>
          <ac:spMkLst>
            <pc:docMk/>
            <pc:sldMk cId="232536719" sldId="439"/>
            <ac:spMk id="10" creationId="{42285737-90EE-47DC-AC80-8AE156B11969}"/>
          </ac:spMkLst>
        </pc:spChg>
        <pc:spChg chg="add del">
          <ac:chgData name="Stephanie Ng" userId="6f5941192369a0f4" providerId="LiveId" clId="{3960E7D5-C1D5-462B-AB59-9A8BD2B08BB6}" dt="2019-01-10T09:26:59.342" v="2229" actId="26606"/>
          <ac:spMkLst>
            <pc:docMk/>
            <pc:sldMk cId="232536719" sldId="439"/>
            <ac:spMk id="20" creationId="{46C2E80F-49A6-4372-B103-219D417A55ED}"/>
          </ac:spMkLst>
        </pc:spChg>
        <pc:spChg chg="add del">
          <ac:chgData name="Stephanie Ng" userId="6f5941192369a0f4" providerId="LiveId" clId="{3960E7D5-C1D5-462B-AB59-9A8BD2B08BB6}" dt="2019-01-10T09:27:05.486" v="2231" actId="26606"/>
          <ac:spMkLst>
            <pc:docMk/>
            <pc:sldMk cId="232536719" sldId="439"/>
            <ac:spMk id="23" creationId="{42285737-90EE-47DC-AC80-8AE156B11969}"/>
          </ac:spMkLst>
        </pc:spChg>
        <pc:spChg chg="add">
          <ac:chgData name="Stephanie Ng" userId="6f5941192369a0f4" providerId="LiveId" clId="{3960E7D5-C1D5-462B-AB59-9A8BD2B08BB6}" dt="2019-01-10T09:27:05.522" v="2232" actId="26606"/>
          <ac:spMkLst>
            <pc:docMk/>
            <pc:sldMk cId="232536719" sldId="439"/>
            <ac:spMk id="27" creationId="{42285737-90EE-47DC-AC80-8AE156B11969}"/>
          </ac:spMkLst>
        </pc:spChg>
        <pc:grpChg chg="add del">
          <ac:chgData name="Stephanie Ng" userId="6f5941192369a0f4" providerId="LiveId" clId="{3960E7D5-C1D5-462B-AB59-9A8BD2B08BB6}" dt="2019-01-10T09:26:57.482" v="2227" actId="26606"/>
          <ac:grpSpMkLst>
            <pc:docMk/>
            <pc:sldMk cId="232536719" sldId="439"/>
            <ac:grpSpMk id="12" creationId="{B57BDC17-F1B3-455F-BBF1-680AA1F25C06}"/>
          </ac:grpSpMkLst>
        </pc:grpChg>
        <pc:grpChg chg="add del">
          <ac:chgData name="Stephanie Ng" userId="6f5941192369a0f4" providerId="LiveId" clId="{3960E7D5-C1D5-462B-AB59-9A8BD2B08BB6}" dt="2019-01-10T09:27:05.486" v="2231" actId="26606"/>
          <ac:grpSpMkLst>
            <pc:docMk/>
            <pc:sldMk cId="232536719" sldId="439"/>
            <ac:grpSpMk id="24" creationId="{B57BDC17-F1B3-455F-BBF1-680AA1F25C06}"/>
          </ac:grpSpMkLst>
        </pc:grpChg>
        <pc:grpChg chg="add">
          <ac:chgData name="Stephanie Ng" userId="6f5941192369a0f4" providerId="LiveId" clId="{3960E7D5-C1D5-462B-AB59-9A8BD2B08BB6}" dt="2019-01-10T09:27:05.522" v="2232" actId="26606"/>
          <ac:grpSpMkLst>
            <pc:docMk/>
            <pc:sldMk cId="232536719" sldId="439"/>
            <ac:grpSpMk id="28" creationId="{B57BDC17-F1B3-455F-BBF1-680AA1F25C06}"/>
          </ac:grpSpMkLst>
        </pc:grpChg>
        <pc:graphicFrameChg chg="add del">
          <ac:chgData name="Stephanie Ng" userId="6f5941192369a0f4" providerId="LiveId" clId="{3960E7D5-C1D5-462B-AB59-9A8BD2B08BB6}" dt="2019-01-10T09:26:57.482" v="2227" actId="26606"/>
          <ac:graphicFrameMkLst>
            <pc:docMk/>
            <pc:sldMk cId="232536719" sldId="439"/>
            <ac:graphicFrameMk id="5" creationId="{34CB2F40-67DD-4849-93B2-BFF46F71F2E5}"/>
          </ac:graphicFrameMkLst>
        </pc:graphicFrameChg>
        <pc:graphicFrameChg chg="add del">
          <ac:chgData name="Stephanie Ng" userId="6f5941192369a0f4" providerId="LiveId" clId="{3960E7D5-C1D5-462B-AB59-9A8BD2B08BB6}" dt="2019-01-10T09:26:59.342" v="2229" actId="26606"/>
          <ac:graphicFrameMkLst>
            <pc:docMk/>
            <pc:sldMk cId="232536719" sldId="439"/>
            <ac:graphicFrameMk id="21" creationId="{B9732D8F-B50E-4C9D-9909-E5299D02C2E6}"/>
          </ac:graphicFrameMkLst>
        </pc:graphicFrameChg>
        <pc:graphicFrameChg chg="add del">
          <ac:chgData name="Stephanie Ng" userId="6f5941192369a0f4" providerId="LiveId" clId="{3960E7D5-C1D5-462B-AB59-9A8BD2B08BB6}" dt="2019-01-10T09:27:05.486" v="2231" actId="26606"/>
          <ac:graphicFrameMkLst>
            <pc:docMk/>
            <pc:sldMk cId="232536719" sldId="439"/>
            <ac:graphicFrameMk id="25" creationId="{EC2911F4-0801-48F0-88BD-C83F7A51BA72}"/>
          </ac:graphicFrameMkLst>
        </pc:graphicFrameChg>
        <pc:graphicFrameChg chg="add mod">
          <ac:chgData name="Stephanie Ng" userId="6f5941192369a0f4" providerId="LiveId" clId="{3960E7D5-C1D5-462B-AB59-9A8BD2B08BB6}" dt="2019-01-21T18:11:40.781" v="5730" actId="20577"/>
          <ac:graphicFrameMkLst>
            <pc:docMk/>
            <pc:sldMk cId="232536719" sldId="439"/>
            <ac:graphicFrameMk id="29" creationId="{34CB2F40-67DD-4849-93B2-BFF46F71F2E5}"/>
          </ac:graphicFrameMkLst>
        </pc:graphicFrameChg>
      </pc:sldChg>
      <pc:sldChg chg="modSp add setBg">
        <pc:chgData name="Stephanie Ng" userId="6f5941192369a0f4" providerId="LiveId" clId="{3960E7D5-C1D5-462B-AB59-9A8BD2B08BB6}" dt="2019-01-21T18:11:21.250" v="5714" actId="20577"/>
        <pc:sldMkLst>
          <pc:docMk/>
          <pc:sldMk cId="125943279" sldId="440"/>
        </pc:sldMkLst>
        <pc:spChg chg="mod">
          <ac:chgData name="Stephanie Ng" userId="6f5941192369a0f4" providerId="LiveId" clId="{3960E7D5-C1D5-462B-AB59-9A8BD2B08BB6}" dt="2019-01-21T18:11:21.250" v="5714" actId="20577"/>
          <ac:spMkLst>
            <pc:docMk/>
            <pc:sldMk cId="125943279" sldId="440"/>
            <ac:spMk id="2" creationId="{654987C8-3E01-48FA-94F7-A3DA5EE1738C}"/>
          </ac:spMkLst>
        </pc:spChg>
        <pc:spChg chg="mod">
          <ac:chgData name="Stephanie Ng" userId="6f5941192369a0f4" providerId="LiveId" clId="{3960E7D5-C1D5-462B-AB59-9A8BD2B08BB6}" dt="2019-01-10T09:29:35.647" v="2361" actId="20577"/>
          <ac:spMkLst>
            <pc:docMk/>
            <pc:sldMk cId="125943279" sldId="440"/>
            <ac:spMk id="3" creationId="{B9E56949-C4D9-4AC0-AF4D-333FAAFB9AA2}"/>
          </ac:spMkLst>
        </pc:spChg>
      </pc:sldChg>
      <pc:sldChg chg="addSp delSp modSp add mod ord setBg modAnim setClrOvrMap">
        <pc:chgData name="Stephanie Ng" userId="6f5941192369a0f4" providerId="LiveId" clId="{3960E7D5-C1D5-462B-AB59-9A8BD2B08BB6}" dt="2019-01-20T22:15:06.075" v="2714"/>
        <pc:sldMkLst>
          <pc:docMk/>
          <pc:sldMk cId="2524734775" sldId="441"/>
        </pc:sldMkLst>
        <pc:spChg chg="mod">
          <ac:chgData name="Stephanie Ng" userId="6f5941192369a0f4" providerId="LiveId" clId="{3960E7D5-C1D5-462B-AB59-9A8BD2B08BB6}" dt="2019-01-20T22:14:53.870" v="2711" actId="14100"/>
          <ac:spMkLst>
            <pc:docMk/>
            <pc:sldMk cId="2524734775" sldId="441"/>
            <ac:spMk id="2" creationId="{911EC886-2F36-446D-A10E-4908BC994B10}"/>
          </ac:spMkLst>
        </pc:spChg>
        <pc:spChg chg="mod">
          <ac:chgData name="Stephanie Ng" userId="6f5941192369a0f4" providerId="LiveId" clId="{3960E7D5-C1D5-462B-AB59-9A8BD2B08BB6}" dt="2019-01-20T22:15:04.805" v="2713" actId="1076"/>
          <ac:spMkLst>
            <pc:docMk/>
            <pc:sldMk cId="2524734775" sldId="441"/>
            <ac:spMk id="3" creationId="{81BCB8BA-864C-4DCE-A27F-E91D12A49A32}"/>
          </ac:spMkLst>
        </pc:spChg>
        <pc:spChg chg="add del">
          <ac:chgData name="Stephanie Ng" userId="6f5941192369a0f4" providerId="LiveId" clId="{3960E7D5-C1D5-462B-AB59-9A8BD2B08BB6}" dt="2019-01-10T09:29:05.095" v="2309" actId="26606"/>
          <ac:spMkLst>
            <pc:docMk/>
            <pc:sldMk cId="2524734775" sldId="441"/>
            <ac:spMk id="10" creationId="{71B2258F-86CA-4D4D-8270-BC05FCDEBFB3}"/>
          </ac:spMkLst>
        </pc:spChg>
        <pc:spChg chg="add del">
          <ac:chgData name="Stephanie Ng" userId="6f5941192369a0f4" providerId="LiveId" clId="{3960E7D5-C1D5-462B-AB59-9A8BD2B08BB6}" dt="2019-01-10T09:29:11.577" v="2311" actId="26606"/>
          <ac:spMkLst>
            <pc:docMk/>
            <pc:sldMk cId="2524734775" sldId="441"/>
            <ac:spMk id="13" creationId="{E20EB187-900F-4AF5-813B-101456D9FD39}"/>
          </ac:spMkLst>
        </pc:spChg>
        <pc:spChg chg="add">
          <ac:chgData name="Stephanie Ng" userId="6f5941192369a0f4" providerId="LiveId" clId="{3960E7D5-C1D5-462B-AB59-9A8BD2B08BB6}" dt="2019-01-10T09:29:11.592" v="2312" actId="26606"/>
          <ac:spMkLst>
            <pc:docMk/>
            <pc:sldMk cId="2524734775" sldId="441"/>
            <ac:spMk id="15" creationId="{71B2258F-86CA-4D4D-8270-BC05FCDEBFB3}"/>
          </ac:spMkLst>
        </pc:spChg>
        <pc:picChg chg="add mod ord">
          <ac:chgData name="Stephanie Ng" userId="6f5941192369a0f4" providerId="LiveId" clId="{3960E7D5-C1D5-462B-AB59-9A8BD2B08BB6}" dt="2019-01-10T09:29:11.592" v="2312" actId="26606"/>
          <ac:picMkLst>
            <pc:docMk/>
            <pc:sldMk cId="2524734775" sldId="441"/>
            <ac:picMk id="5" creationId="{1082578D-1B85-446D-A2AB-9B788476CE49}"/>
          </ac:picMkLst>
        </pc:picChg>
        <pc:cxnChg chg="add del">
          <ac:chgData name="Stephanie Ng" userId="6f5941192369a0f4" providerId="LiveId" clId="{3960E7D5-C1D5-462B-AB59-9A8BD2B08BB6}" dt="2019-01-10T09:29:11.577" v="2311" actId="26606"/>
          <ac:cxnSpMkLst>
            <pc:docMk/>
            <pc:sldMk cId="2524734775" sldId="441"/>
            <ac:cxnSpMk id="12" creationId="{624D17C8-E9C2-48A4-AA36-D7048A6CCC41}"/>
          </ac:cxnSpMkLst>
        </pc:cxnChg>
      </pc:sldChg>
      <pc:sldChg chg="addSp delSp modSp add mod setBg setClrOvrMap">
        <pc:chgData name="Stephanie Ng" userId="6f5941192369a0f4" providerId="LiveId" clId="{3960E7D5-C1D5-462B-AB59-9A8BD2B08BB6}" dt="2019-01-21T17:43:52.428" v="5709" actId="20577"/>
        <pc:sldMkLst>
          <pc:docMk/>
          <pc:sldMk cId="1876247073" sldId="442"/>
        </pc:sldMkLst>
        <pc:spChg chg="mod ord">
          <ac:chgData name="Stephanie Ng" userId="6f5941192369a0f4" providerId="LiveId" clId="{3960E7D5-C1D5-462B-AB59-9A8BD2B08BB6}" dt="2019-01-10T09:56:05.457" v="2699" actId="403"/>
          <ac:spMkLst>
            <pc:docMk/>
            <pc:sldMk cId="1876247073" sldId="442"/>
            <ac:spMk id="2" creationId="{0B08FCFA-3138-4FB2-954B-187B41D60188}"/>
          </ac:spMkLst>
        </pc:spChg>
        <pc:spChg chg="mod ord">
          <ac:chgData name="Stephanie Ng" userId="6f5941192369a0f4" providerId="LiveId" clId="{3960E7D5-C1D5-462B-AB59-9A8BD2B08BB6}" dt="2019-01-21T17:43:52.428" v="5709" actId="20577"/>
          <ac:spMkLst>
            <pc:docMk/>
            <pc:sldMk cId="1876247073" sldId="442"/>
            <ac:spMk id="3" creationId="{63A8E76F-3324-4DEF-A67D-84790426E380}"/>
          </ac:spMkLst>
        </pc:spChg>
        <pc:spChg chg="add del">
          <ac:chgData name="Stephanie Ng" userId="6f5941192369a0f4" providerId="LiveId" clId="{3960E7D5-C1D5-462B-AB59-9A8BD2B08BB6}" dt="2019-01-10T09:55:03.519" v="2672" actId="26606"/>
          <ac:spMkLst>
            <pc:docMk/>
            <pc:sldMk cId="1876247073" sldId="442"/>
            <ac:spMk id="14" creationId="{7EB6695E-BED5-4DA3-8C9B-AD301AEF4776}"/>
          </ac:spMkLst>
        </pc:spChg>
        <pc:spChg chg="add del">
          <ac:chgData name="Stephanie Ng" userId="6f5941192369a0f4" providerId="LiveId" clId="{3960E7D5-C1D5-462B-AB59-9A8BD2B08BB6}" dt="2019-01-10T09:55:08.336" v="2674" actId="26606"/>
          <ac:spMkLst>
            <pc:docMk/>
            <pc:sldMk cId="1876247073" sldId="442"/>
            <ac:spMk id="16" creationId="{2C6A2225-94AF-4BC4-98F4-77746E7B10A9}"/>
          </ac:spMkLst>
        </pc:spChg>
        <pc:spChg chg="add del">
          <ac:chgData name="Stephanie Ng" userId="6f5941192369a0f4" providerId="LiveId" clId="{3960E7D5-C1D5-462B-AB59-9A8BD2B08BB6}" dt="2019-01-10T09:55:08.336" v="2674" actId="26606"/>
          <ac:spMkLst>
            <pc:docMk/>
            <pc:sldMk cId="1876247073" sldId="442"/>
            <ac:spMk id="17" creationId="{648F5915-2CE1-4F74-88C5-D4366893D2DF}"/>
          </ac:spMkLst>
        </pc:spChg>
        <pc:spChg chg="add">
          <ac:chgData name="Stephanie Ng" userId="6f5941192369a0f4" providerId="LiveId" clId="{3960E7D5-C1D5-462B-AB59-9A8BD2B08BB6}" dt="2019-01-10T09:55:53.206" v="2692" actId="26606"/>
          <ac:spMkLst>
            <pc:docMk/>
            <pc:sldMk cId="1876247073" sldId="442"/>
            <ac:spMk id="24" creationId="{EB181E26-89C4-4A14-92DE-0F4C4B0E9484}"/>
          </ac:spMkLst>
        </pc:spChg>
        <pc:spChg chg="add">
          <ac:chgData name="Stephanie Ng" userId="6f5941192369a0f4" providerId="LiveId" clId="{3960E7D5-C1D5-462B-AB59-9A8BD2B08BB6}" dt="2019-01-10T09:55:53.206" v="2692" actId="26606"/>
          <ac:spMkLst>
            <pc:docMk/>
            <pc:sldMk cId="1876247073" sldId="442"/>
            <ac:spMk id="26" creationId="{13958066-7CBD-4B89-8F46-614C4F28BCF9}"/>
          </ac:spMkLst>
        </pc:spChg>
        <pc:picChg chg="add mod ord">
          <ac:chgData name="Stephanie Ng" userId="6f5941192369a0f4" providerId="LiveId" clId="{3960E7D5-C1D5-462B-AB59-9A8BD2B08BB6}" dt="2019-01-10T09:55:53.206" v="2692" actId="26606"/>
          <ac:picMkLst>
            <pc:docMk/>
            <pc:sldMk cId="1876247073" sldId="442"/>
            <ac:picMk id="5" creationId="{1F3DCE5A-C862-4A08-A7FD-DADFFD182085}"/>
          </ac:picMkLst>
        </pc:picChg>
        <pc:picChg chg="add mod ord">
          <ac:chgData name="Stephanie Ng" userId="6f5941192369a0f4" providerId="LiveId" clId="{3960E7D5-C1D5-462B-AB59-9A8BD2B08BB6}" dt="2019-01-10T09:55:53.206" v="2692" actId="26606"/>
          <ac:picMkLst>
            <pc:docMk/>
            <pc:sldMk cId="1876247073" sldId="442"/>
            <ac:picMk id="7" creationId="{A91AF11B-ACEE-4146-A79F-925CF458F613}"/>
          </ac:picMkLst>
        </pc:picChg>
        <pc:picChg chg="add del">
          <ac:chgData name="Stephanie Ng" userId="6f5941192369a0f4" providerId="LiveId" clId="{3960E7D5-C1D5-462B-AB59-9A8BD2B08BB6}" dt="2019-01-10T09:54:59.826" v="2670" actId="26606"/>
          <ac:picMkLst>
            <pc:docMk/>
            <pc:sldMk cId="1876247073" sldId="442"/>
            <ac:picMk id="12" creationId="{3B37BAF8-EA97-496B-9DF6-3D53B6A19978}"/>
          </ac:picMkLst>
        </pc:picChg>
        <pc:picChg chg="add del">
          <ac:chgData name="Stephanie Ng" userId="6f5941192369a0f4" providerId="LiveId" clId="{3960E7D5-C1D5-462B-AB59-9A8BD2B08BB6}" dt="2019-01-10T09:55:53.206" v="2692" actId="26606"/>
          <ac:picMkLst>
            <pc:docMk/>
            <pc:sldMk cId="1876247073" sldId="442"/>
            <ac:picMk id="19" creationId="{22901FED-4FC9-4ED5-8123-C98BCD1616BA}"/>
          </ac:picMkLst>
        </pc:picChg>
      </pc:sldChg>
      <pc:sldChg chg="add del">
        <pc:chgData name="Stephanie Ng" userId="6f5941192369a0f4" providerId="LiveId" clId="{3960E7D5-C1D5-462B-AB59-9A8BD2B08BB6}" dt="2019-01-20T22:39:36.726" v="3788" actId="2696"/>
        <pc:sldMkLst>
          <pc:docMk/>
          <pc:sldMk cId="3623191359" sldId="443"/>
        </pc:sldMkLst>
      </pc:sldChg>
      <pc:sldChg chg="delSp modSp ord">
        <pc:chgData name="Stephanie Ng" userId="6f5941192369a0f4" providerId="LiveId" clId="{3960E7D5-C1D5-462B-AB59-9A8BD2B08BB6}" dt="2019-01-21T18:16:55.890" v="6397" actId="20577"/>
        <pc:sldMkLst>
          <pc:docMk/>
          <pc:sldMk cId="3242471270" sldId="444"/>
        </pc:sldMkLst>
        <pc:spChg chg="mod">
          <ac:chgData name="Stephanie Ng" userId="6f5941192369a0f4" providerId="LiveId" clId="{3960E7D5-C1D5-462B-AB59-9A8BD2B08BB6}" dt="2019-01-20T22:18:43.324" v="2884" actId="1076"/>
          <ac:spMkLst>
            <pc:docMk/>
            <pc:sldMk cId="3242471270" sldId="444"/>
            <ac:spMk id="2" creationId="{00000000-0000-0000-0000-000000000000}"/>
          </ac:spMkLst>
        </pc:spChg>
        <pc:spChg chg="del">
          <ac:chgData name="Stephanie Ng" userId="6f5941192369a0f4" providerId="LiveId" clId="{3960E7D5-C1D5-462B-AB59-9A8BD2B08BB6}" dt="2019-01-20T22:18:46.472" v="2885" actId="478"/>
          <ac:spMkLst>
            <pc:docMk/>
            <pc:sldMk cId="3242471270" sldId="444"/>
            <ac:spMk id="4" creationId="{00000000-0000-0000-0000-000000000000}"/>
          </ac:spMkLst>
        </pc:spChg>
        <pc:spChg chg="mod">
          <ac:chgData name="Stephanie Ng" userId="6f5941192369a0f4" providerId="LiveId" clId="{3960E7D5-C1D5-462B-AB59-9A8BD2B08BB6}" dt="2019-01-21T18:16:55.890" v="6397" actId="20577"/>
          <ac:spMkLst>
            <pc:docMk/>
            <pc:sldMk cId="3242471270" sldId="444"/>
            <ac:spMk id="5" creationId="{00000000-0000-0000-0000-000000000000}"/>
          </ac:spMkLst>
        </pc:spChg>
      </pc:sldChg>
      <pc:sldChg chg="addSp modSp ord">
        <pc:chgData name="Stephanie Ng" userId="6f5941192369a0f4" providerId="LiveId" clId="{3960E7D5-C1D5-462B-AB59-9A8BD2B08BB6}" dt="2019-01-21T15:57:47.140" v="5693" actId="20577"/>
        <pc:sldMkLst>
          <pc:docMk/>
          <pc:sldMk cId="3237965970" sldId="445"/>
        </pc:sldMkLst>
        <pc:spChg chg="mod">
          <ac:chgData name="Stephanie Ng" userId="6f5941192369a0f4" providerId="LiveId" clId="{3960E7D5-C1D5-462B-AB59-9A8BD2B08BB6}" dt="2019-01-21T14:03:05.923" v="4796" actId="207"/>
          <ac:spMkLst>
            <pc:docMk/>
            <pc:sldMk cId="3237965970" sldId="445"/>
            <ac:spMk id="2" creationId="{00000000-0000-0000-0000-000000000000}"/>
          </ac:spMkLst>
        </pc:spChg>
        <pc:spChg chg="mod">
          <ac:chgData name="Stephanie Ng" userId="6f5941192369a0f4" providerId="LiveId" clId="{3960E7D5-C1D5-462B-AB59-9A8BD2B08BB6}" dt="2019-01-21T15:57:47.140" v="5693" actId="20577"/>
          <ac:spMkLst>
            <pc:docMk/>
            <pc:sldMk cId="3237965970" sldId="445"/>
            <ac:spMk id="5" creationId="{00000000-0000-0000-0000-000000000000}"/>
          </ac:spMkLst>
        </pc:spChg>
        <pc:picChg chg="add ord">
          <ac:chgData name="Stephanie Ng" userId="6f5941192369a0f4" providerId="LiveId" clId="{3960E7D5-C1D5-462B-AB59-9A8BD2B08BB6}" dt="2019-01-21T14:02:25.833" v="4791" actId="167"/>
          <ac:picMkLst>
            <pc:docMk/>
            <pc:sldMk cId="3237965970" sldId="445"/>
            <ac:picMk id="4" creationId="{8CBF14AD-123E-4534-B0A2-824C1AA54BBC}"/>
          </ac:picMkLst>
        </pc:picChg>
      </pc:sldChg>
      <pc:sldChg chg="add del">
        <pc:chgData name="Stephanie Ng" userId="6f5941192369a0f4" providerId="LiveId" clId="{3960E7D5-C1D5-462B-AB59-9A8BD2B08BB6}" dt="2019-01-21T13:48:12.066" v="4715" actId="2696"/>
        <pc:sldMkLst>
          <pc:docMk/>
          <pc:sldMk cId="3996569145" sldId="446"/>
        </pc:sldMkLst>
      </pc:sldChg>
      <pc:sldChg chg="addSp modSp ord">
        <pc:chgData name="Stephanie Ng" userId="6f5941192369a0f4" providerId="LiveId" clId="{3960E7D5-C1D5-462B-AB59-9A8BD2B08BB6}" dt="2019-01-21T15:58:27.543" v="5699" actId="122"/>
        <pc:sldMkLst>
          <pc:docMk/>
          <pc:sldMk cId="2813430159" sldId="447"/>
        </pc:sldMkLst>
        <pc:spChg chg="mod">
          <ac:chgData name="Stephanie Ng" userId="6f5941192369a0f4" providerId="LiveId" clId="{3960E7D5-C1D5-462B-AB59-9A8BD2B08BB6}" dt="2019-01-21T15:58:27.543" v="5699" actId="122"/>
          <ac:spMkLst>
            <pc:docMk/>
            <pc:sldMk cId="2813430159" sldId="447"/>
            <ac:spMk id="5" creationId="{00000000-0000-0000-0000-000000000000}"/>
          </ac:spMkLst>
        </pc:spChg>
        <pc:picChg chg="add ord">
          <ac:chgData name="Stephanie Ng" userId="6f5941192369a0f4" providerId="LiveId" clId="{3960E7D5-C1D5-462B-AB59-9A8BD2B08BB6}" dt="2019-01-21T14:02:42.816" v="4793" actId="167"/>
          <ac:picMkLst>
            <pc:docMk/>
            <pc:sldMk cId="2813430159" sldId="447"/>
            <ac:picMk id="4" creationId="{0070C3E7-1EC9-4647-B4A9-DFDE91C17EA1}"/>
          </ac:picMkLst>
        </pc:picChg>
      </pc:sldChg>
      <pc:sldChg chg="delSp modSp delAnim">
        <pc:chgData name="Stephanie Ng" userId="6f5941192369a0f4" providerId="LiveId" clId="{3960E7D5-C1D5-462B-AB59-9A8BD2B08BB6}" dt="2019-01-21T14:05:06.336" v="4896" actId="313"/>
        <pc:sldMkLst>
          <pc:docMk/>
          <pc:sldMk cId="733394642" sldId="448"/>
        </pc:sldMkLst>
        <pc:spChg chg="mod">
          <ac:chgData name="Stephanie Ng" userId="6f5941192369a0f4" providerId="LiveId" clId="{3960E7D5-C1D5-462B-AB59-9A8BD2B08BB6}" dt="2019-01-21T14:05:06.336" v="4896" actId="313"/>
          <ac:spMkLst>
            <pc:docMk/>
            <pc:sldMk cId="733394642" sldId="448"/>
            <ac:spMk id="5" creationId="{00000000-0000-0000-0000-000000000000}"/>
          </ac:spMkLst>
        </pc:spChg>
        <pc:spChg chg="mod">
          <ac:chgData name="Stephanie Ng" userId="6f5941192369a0f4" providerId="LiveId" clId="{3960E7D5-C1D5-462B-AB59-9A8BD2B08BB6}" dt="2019-01-21T13:44:52.058" v="4543" actId="20577"/>
          <ac:spMkLst>
            <pc:docMk/>
            <pc:sldMk cId="733394642" sldId="448"/>
            <ac:spMk id="8" creationId="{00000000-0000-0000-0000-000000000000}"/>
          </ac:spMkLst>
        </pc:spChg>
        <pc:spChg chg="del mod">
          <ac:chgData name="Stephanie Ng" userId="6f5941192369a0f4" providerId="LiveId" clId="{3960E7D5-C1D5-462B-AB59-9A8BD2B08BB6}" dt="2019-01-21T13:42:39.046" v="4475" actId="478"/>
          <ac:spMkLst>
            <pc:docMk/>
            <pc:sldMk cId="733394642" sldId="448"/>
            <ac:spMk id="9" creationId="{00000000-0000-0000-0000-000000000000}"/>
          </ac:spMkLst>
        </pc:spChg>
        <pc:spChg chg="mod">
          <ac:chgData name="Stephanie Ng" userId="6f5941192369a0f4" providerId="LiveId" clId="{3960E7D5-C1D5-462B-AB59-9A8BD2B08BB6}" dt="2019-01-21T13:45:56.157" v="4714" actId="14100"/>
          <ac:spMkLst>
            <pc:docMk/>
            <pc:sldMk cId="733394642" sldId="448"/>
            <ac:spMk id="10" creationId="{00000000-0000-0000-0000-000000000000}"/>
          </ac:spMkLst>
        </pc:spChg>
        <pc:spChg chg="del">
          <ac:chgData name="Stephanie Ng" userId="6f5941192369a0f4" providerId="LiveId" clId="{3960E7D5-C1D5-462B-AB59-9A8BD2B08BB6}" dt="2019-01-21T13:45:51.401" v="4713" actId="478"/>
          <ac:spMkLst>
            <pc:docMk/>
            <pc:sldMk cId="733394642" sldId="448"/>
            <ac:spMk id="11" creationId="{00000000-0000-0000-0000-000000000000}"/>
          </ac:spMkLst>
        </pc:spChg>
      </pc:sldChg>
      <pc:sldChg chg="addSp delSp modSp add mod ord setBg">
        <pc:chgData name="Stephanie Ng" userId="6f5941192369a0f4" providerId="LiveId" clId="{3960E7D5-C1D5-462B-AB59-9A8BD2B08BB6}" dt="2019-01-21T14:27:37.227" v="5057" actId="14100"/>
        <pc:sldMkLst>
          <pc:docMk/>
          <pc:sldMk cId="3649821225" sldId="449"/>
        </pc:sldMkLst>
        <pc:spChg chg="add del mod">
          <ac:chgData name="Stephanie Ng" userId="6f5941192369a0f4" providerId="LiveId" clId="{3960E7D5-C1D5-462B-AB59-9A8BD2B08BB6}" dt="2019-01-21T14:24:06.606" v="4913" actId="478"/>
          <ac:spMkLst>
            <pc:docMk/>
            <pc:sldMk cId="3649821225" sldId="449"/>
            <ac:spMk id="5" creationId="{7A4992FB-E486-4D17-BDB7-E52F8245CF63}"/>
          </ac:spMkLst>
        </pc:spChg>
        <pc:spChg chg="add mod">
          <ac:chgData name="Stephanie Ng" userId="6f5941192369a0f4" providerId="LiveId" clId="{3960E7D5-C1D5-462B-AB59-9A8BD2B08BB6}" dt="2019-01-21T14:27:37.227" v="5057" actId="14100"/>
          <ac:spMkLst>
            <pc:docMk/>
            <pc:sldMk cId="3649821225" sldId="449"/>
            <ac:spMk id="8" creationId="{8AE0F744-0F29-422C-91D2-3700FC852593}"/>
          </ac:spMkLst>
        </pc:spChg>
        <pc:picChg chg="add del mod">
          <ac:chgData name="Stephanie Ng" userId="6f5941192369a0f4" providerId="LiveId" clId="{3960E7D5-C1D5-462B-AB59-9A8BD2B08BB6}" dt="2019-01-21T14:23:43.156" v="4908"/>
          <ac:picMkLst>
            <pc:docMk/>
            <pc:sldMk cId="3649821225" sldId="449"/>
            <ac:picMk id="2" creationId="{2F3629E3-B6AF-4C32-8877-0ED4D075DC92}"/>
          </ac:picMkLst>
        </pc:picChg>
        <pc:picChg chg="add mod">
          <ac:chgData name="Stephanie Ng" userId="6f5941192369a0f4" providerId="LiveId" clId="{3960E7D5-C1D5-462B-AB59-9A8BD2B08BB6}" dt="2019-01-21T14:26:59.923" v="4995" actId="1076"/>
          <ac:picMkLst>
            <pc:docMk/>
            <pc:sldMk cId="3649821225" sldId="449"/>
            <ac:picMk id="4" creationId="{325918BF-5C9F-44D4-804D-828EEEFACA4B}"/>
          </ac:picMkLst>
        </pc:picChg>
        <pc:picChg chg="add del">
          <ac:chgData name="Stephanie Ng" userId="6f5941192369a0f4" providerId="LiveId" clId="{3960E7D5-C1D5-462B-AB59-9A8BD2B08BB6}" dt="2019-01-21T14:23:38.525" v="4905" actId="26606"/>
          <ac:picMkLst>
            <pc:docMk/>
            <pc:sldMk cId="3649821225" sldId="449"/>
            <ac:picMk id="7" creationId="{CB607B98-7700-4DC9-8BE8-A876255F9C52}"/>
          </ac:picMkLst>
        </pc:picChg>
        <pc:picChg chg="add">
          <ac:chgData name="Stephanie Ng" userId="6f5941192369a0f4" providerId="LiveId" clId="{3960E7D5-C1D5-462B-AB59-9A8BD2B08BB6}" dt="2019-01-21T14:24:10.362" v="4916" actId="26606"/>
          <ac:picMkLst>
            <pc:docMk/>
            <pc:sldMk cId="3649821225" sldId="449"/>
            <ac:picMk id="9" creationId="{CB607B98-7700-4DC9-8BE8-A876255F9C52}"/>
          </ac:picMkLst>
        </pc:picChg>
      </pc:sldChg>
      <pc:sldChg chg="addSp modSp">
        <pc:chgData name="Stephanie Ng" userId="6f5941192369a0f4" providerId="LiveId" clId="{3960E7D5-C1D5-462B-AB59-9A8BD2B08BB6}" dt="2019-01-21T14:38:31.258" v="5162" actId="207"/>
        <pc:sldMkLst>
          <pc:docMk/>
          <pc:sldMk cId="3266565297" sldId="450"/>
        </pc:sldMkLst>
        <pc:spChg chg="add mod">
          <ac:chgData name="Stephanie Ng" userId="6f5941192369a0f4" providerId="LiveId" clId="{3960E7D5-C1D5-462B-AB59-9A8BD2B08BB6}" dt="2019-01-21T14:38:31.258" v="5162" actId="207"/>
          <ac:spMkLst>
            <pc:docMk/>
            <pc:sldMk cId="3266565297" sldId="450"/>
            <ac:spMk id="6" creationId="{A0B6C5BA-AD84-4C31-99DD-5A880EAB3610}"/>
          </ac:spMkLst>
        </pc:spChg>
      </pc:sldChg>
      <pc:sldChg chg="addSp delSp modSp">
        <pc:chgData name="Stephanie Ng" userId="6f5941192369a0f4" providerId="LiveId" clId="{3960E7D5-C1D5-462B-AB59-9A8BD2B08BB6}" dt="2019-01-21T14:36:59.031" v="5147" actId="403"/>
        <pc:sldMkLst>
          <pc:docMk/>
          <pc:sldMk cId="823979860" sldId="451"/>
        </pc:sldMkLst>
        <pc:spChg chg="mod">
          <ac:chgData name="Stephanie Ng" userId="6f5941192369a0f4" providerId="LiveId" clId="{3960E7D5-C1D5-462B-AB59-9A8BD2B08BB6}" dt="2019-01-21T14:33:26.957" v="5084" actId="20577"/>
          <ac:spMkLst>
            <pc:docMk/>
            <pc:sldMk cId="823979860" sldId="451"/>
            <ac:spMk id="4" creationId="{00000000-0000-0000-0000-000000000000}"/>
          </ac:spMkLst>
        </pc:spChg>
        <pc:spChg chg="del">
          <ac:chgData name="Stephanie Ng" userId="6f5941192369a0f4" providerId="LiveId" clId="{3960E7D5-C1D5-462B-AB59-9A8BD2B08BB6}" dt="2019-01-21T14:35:22.104" v="5085" actId="478"/>
          <ac:spMkLst>
            <pc:docMk/>
            <pc:sldMk cId="823979860" sldId="451"/>
            <ac:spMk id="5" creationId="{00000000-0000-0000-0000-000000000000}"/>
          </ac:spMkLst>
        </pc:spChg>
        <pc:spChg chg="mod">
          <ac:chgData name="Stephanie Ng" userId="6f5941192369a0f4" providerId="LiveId" clId="{3960E7D5-C1D5-462B-AB59-9A8BD2B08BB6}" dt="2019-01-21T14:36:33.667" v="5115" actId="6549"/>
          <ac:spMkLst>
            <pc:docMk/>
            <pc:sldMk cId="823979860" sldId="451"/>
            <ac:spMk id="6" creationId="{00000000-0000-0000-0000-000000000000}"/>
          </ac:spMkLst>
        </pc:spChg>
        <pc:spChg chg="add del mod">
          <ac:chgData name="Stephanie Ng" userId="6f5941192369a0f4" providerId="LiveId" clId="{3960E7D5-C1D5-462B-AB59-9A8BD2B08BB6}" dt="2019-01-21T14:36:59.031" v="5147" actId="403"/>
          <ac:spMkLst>
            <pc:docMk/>
            <pc:sldMk cId="823979860" sldId="451"/>
            <ac:spMk id="7" creationId="{00000000-0000-0000-0000-000000000000}"/>
          </ac:spMkLst>
        </pc:spChg>
      </pc:sldChg>
      <pc:sldChg chg="addSp delSp modSp del">
        <pc:chgData name="Stephanie Ng" userId="6f5941192369a0f4" providerId="LiveId" clId="{3960E7D5-C1D5-462B-AB59-9A8BD2B08BB6}" dt="2019-01-21T15:55:36.779" v="5549" actId="2696"/>
        <pc:sldMkLst>
          <pc:docMk/>
          <pc:sldMk cId="2350443564" sldId="452"/>
        </pc:sldMkLst>
        <pc:spChg chg="del">
          <ac:chgData name="Stephanie Ng" userId="6f5941192369a0f4" providerId="LiveId" clId="{3960E7D5-C1D5-462B-AB59-9A8BD2B08BB6}" dt="2019-01-21T15:12:40.654" v="5165" actId="478"/>
          <ac:spMkLst>
            <pc:docMk/>
            <pc:sldMk cId="2350443564" sldId="452"/>
            <ac:spMk id="3" creationId="{00000000-0000-0000-0000-000000000000}"/>
          </ac:spMkLst>
        </pc:spChg>
        <pc:spChg chg="mod">
          <ac:chgData name="Stephanie Ng" userId="6f5941192369a0f4" providerId="LiveId" clId="{3960E7D5-C1D5-462B-AB59-9A8BD2B08BB6}" dt="2019-01-21T15:12:43.863" v="5166" actId="1076"/>
          <ac:spMkLst>
            <pc:docMk/>
            <pc:sldMk cId="2350443564" sldId="452"/>
            <ac:spMk id="4" creationId="{00000000-0000-0000-0000-000000000000}"/>
          </ac:spMkLst>
        </pc:spChg>
        <pc:spChg chg="del mod">
          <ac:chgData name="Stephanie Ng" userId="6f5941192369a0f4" providerId="LiveId" clId="{3960E7D5-C1D5-462B-AB59-9A8BD2B08BB6}" dt="2019-01-21T15:12:50.062" v="5168" actId="478"/>
          <ac:spMkLst>
            <pc:docMk/>
            <pc:sldMk cId="2350443564" sldId="452"/>
            <ac:spMk id="5" creationId="{00000000-0000-0000-0000-000000000000}"/>
          </ac:spMkLst>
        </pc:spChg>
        <pc:spChg chg="mod">
          <ac:chgData name="Stephanie Ng" userId="6f5941192369a0f4" providerId="LiveId" clId="{3960E7D5-C1D5-462B-AB59-9A8BD2B08BB6}" dt="2019-01-21T15:12:55.960" v="5170" actId="1076"/>
          <ac:spMkLst>
            <pc:docMk/>
            <pc:sldMk cId="2350443564" sldId="452"/>
            <ac:spMk id="6" creationId="{00000000-0000-0000-0000-000000000000}"/>
          </ac:spMkLst>
        </pc:spChg>
        <pc:spChg chg="mod">
          <ac:chgData name="Stephanie Ng" userId="6f5941192369a0f4" providerId="LiveId" clId="{3960E7D5-C1D5-462B-AB59-9A8BD2B08BB6}" dt="2019-01-21T15:16:03.153" v="5316" actId="1076"/>
          <ac:spMkLst>
            <pc:docMk/>
            <pc:sldMk cId="2350443564" sldId="452"/>
            <ac:spMk id="7" creationId="{00000000-0000-0000-0000-000000000000}"/>
          </ac:spMkLst>
        </pc:spChg>
        <pc:spChg chg="add mod">
          <ac:chgData name="Stephanie Ng" userId="6f5941192369a0f4" providerId="LiveId" clId="{3960E7D5-C1D5-462B-AB59-9A8BD2B08BB6}" dt="2019-01-21T15:16:06.753" v="5317" actId="1076"/>
          <ac:spMkLst>
            <pc:docMk/>
            <pc:sldMk cId="2350443564" sldId="452"/>
            <ac:spMk id="8" creationId="{167BD748-7674-4967-B1D1-1DCC2216D10E}"/>
          </ac:spMkLst>
        </pc:spChg>
        <pc:spChg chg="add mod">
          <ac:chgData name="Stephanie Ng" userId="6f5941192369a0f4" providerId="LiveId" clId="{3960E7D5-C1D5-462B-AB59-9A8BD2B08BB6}" dt="2019-01-21T15:39:42.716" v="5477" actId="20577"/>
          <ac:spMkLst>
            <pc:docMk/>
            <pc:sldMk cId="2350443564" sldId="452"/>
            <ac:spMk id="9" creationId="{F46EA60B-BB9D-4C34-B67E-D5D26A3EC7EF}"/>
          </ac:spMkLst>
        </pc:spChg>
        <pc:spChg chg="add del mod">
          <ac:chgData name="Stephanie Ng" userId="6f5941192369a0f4" providerId="LiveId" clId="{3960E7D5-C1D5-462B-AB59-9A8BD2B08BB6}" dt="2019-01-21T15:17:26.490" v="5360" actId="478"/>
          <ac:spMkLst>
            <pc:docMk/>
            <pc:sldMk cId="2350443564" sldId="452"/>
            <ac:spMk id="10" creationId="{8D91BEF5-2E6A-451D-AC50-4E4B29CC2990}"/>
          </ac:spMkLst>
        </pc:spChg>
      </pc:sldChg>
      <pc:sldChg chg="modSp">
        <pc:chgData name="Stephanie Ng" userId="6f5941192369a0f4" providerId="LiveId" clId="{3960E7D5-C1D5-462B-AB59-9A8BD2B08BB6}" dt="2019-01-21T18:11:10.356" v="5712" actId="20577"/>
        <pc:sldMkLst>
          <pc:docMk/>
          <pc:sldMk cId="2885497627" sldId="452"/>
        </pc:sldMkLst>
        <pc:spChg chg="mod">
          <ac:chgData name="Stephanie Ng" userId="6f5941192369a0f4" providerId="LiveId" clId="{3960E7D5-C1D5-462B-AB59-9A8BD2B08BB6}" dt="2019-01-21T18:11:10.356" v="5712" actId="20577"/>
          <ac:spMkLst>
            <pc:docMk/>
            <pc:sldMk cId="2885497627" sldId="452"/>
            <ac:spMk id="2" creationId="{654987C8-3E01-48FA-94F7-A3DA5EE1738C}"/>
          </ac:spMkLst>
        </pc:spChg>
      </pc:sldChg>
      <pc:sldChg chg="addSp delSp modSp del">
        <pc:chgData name="Stephanie Ng" userId="6f5941192369a0f4" providerId="LiveId" clId="{3960E7D5-C1D5-462B-AB59-9A8BD2B08BB6}" dt="2019-01-21T18:57:16.306" v="6447"/>
        <pc:sldMkLst>
          <pc:docMk/>
          <pc:sldMk cId="4042639538" sldId="453"/>
        </pc:sldMkLst>
        <pc:spChg chg="mod">
          <ac:chgData name="Stephanie Ng" userId="6f5941192369a0f4" providerId="LiveId" clId="{3960E7D5-C1D5-462B-AB59-9A8BD2B08BB6}" dt="2019-01-21T18:57:16.041" v="6446" actId="6549"/>
          <ac:spMkLst>
            <pc:docMk/>
            <pc:sldMk cId="4042639538" sldId="453"/>
            <ac:spMk id="2" creationId="{00000000-0000-0000-0000-000000000000}"/>
          </ac:spMkLst>
        </pc:spChg>
        <pc:spChg chg="add del">
          <ac:chgData name="Stephanie Ng" userId="6f5941192369a0f4" providerId="LiveId" clId="{3960E7D5-C1D5-462B-AB59-9A8BD2B08BB6}" dt="2019-01-21T18:57:15.118" v="6444" actId="478"/>
          <ac:spMkLst>
            <pc:docMk/>
            <pc:sldMk cId="4042639538" sldId="453"/>
            <ac:spMk id="5" creationId="{00000000-0000-0000-0000-000000000000}"/>
          </ac:spMkLst>
        </pc:spChg>
      </pc:sldChg>
      <pc:sldChg chg="del">
        <pc:chgData name="Stephanie Ng" userId="6f5941192369a0f4" providerId="LiveId" clId="{3960E7D5-C1D5-462B-AB59-9A8BD2B08BB6}" dt="2019-01-21T18:57:16.306" v="6447"/>
        <pc:sldMkLst>
          <pc:docMk/>
          <pc:sldMk cId="980073492" sldId="454"/>
        </pc:sldMkLst>
      </pc:sldChg>
      <pc:sldChg chg="del">
        <pc:chgData name="Stephanie Ng" userId="6f5941192369a0f4" providerId="LiveId" clId="{3960E7D5-C1D5-462B-AB59-9A8BD2B08BB6}" dt="2019-01-21T18:57:16.306" v="6447"/>
        <pc:sldMkLst>
          <pc:docMk/>
          <pc:sldMk cId="539319171" sldId="455"/>
        </pc:sldMkLst>
      </pc:sldChg>
      <pc:sldChg chg="del">
        <pc:chgData name="Stephanie Ng" userId="6f5941192369a0f4" providerId="LiveId" clId="{3960E7D5-C1D5-462B-AB59-9A8BD2B08BB6}" dt="2019-01-21T18:57:16.306" v="6447"/>
        <pc:sldMkLst>
          <pc:docMk/>
          <pc:sldMk cId="2486480142" sldId="45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9F03D3-05A0-444A-AA01-E87DC2BFAA7A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1FED48B-EF13-4608-AA44-50CEB3A998C9}">
      <dgm:prSet custT="1"/>
      <dgm:spPr/>
      <dgm:t>
        <a:bodyPr/>
        <a:lstStyle/>
        <a:p>
          <a:r>
            <a:rPr lang="en-US" sz="1800" dirty="0"/>
            <a:t>1 </a:t>
          </a:r>
          <a:r>
            <a:rPr lang="en-US" sz="1800" dirty="0" smtClean="0"/>
            <a:t>Day</a:t>
          </a:r>
          <a:r>
            <a:rPr lang="zh-CN" altLang="en-US" sz="1800" dirty="0" smtClean="0"/>
            <a:t> </a:t>
          </a:r>
          <a:r>
            <a:rPr lang="zh-CN" altLang="en-US" sz="1800" dirty="0" smtClean="0"/>
            <a:t>第一天	</a:t>
          </a:r>
          <a:r>
            <a:rPr lang="en-US" sz="1800" dirty="0" smtClean="0"/>
            <a:t>= </a:t>
          </a:r>
          <a:r>
            <a:rPr lang="en-US" sz="1800" dirty="0"/>
            <a:t>Meet for </a:t>
          </a:r>
          <a:r>
            <a:rPr lang="en-US" sz="1800" dirty="0" smtClean="0"/>
            <a:t>Coffee</a:t>
          </a:r>
          <a:r>
            <a:rPr lang="zh-CN" altLang="en-US" sz="1800" dirty="0" smtClean="0"/>
            <a:t>  </a:t>
          </a:r>
          <a:r>
            <a:rPr lang="zh-CN" altLang="en-US" sz="1800" dirty="0" smtClean="0"/>
            <a:t>约喝咖啡</a:t>
          </a:r>
          <a:endParaRPr lang="en-US" sz="1800" dirty="0"/>
        </a:p>
      </dgm:t>
    </dgm:pt>
    <dgm:pt modelId="{5EC4E2D1-451E-4EF1-BB6B-74E5E1B0E8DD}" type="parTrans" cxnId="{45FCBF02-2F53-4E41-9E29-2F8EC0E6BD2E}">
      <dgm:prSet/>
      <dgm:spPr/>
      <dgm:t>
        <a:bodyPr/>
        <a:lstStyle/>
        <a:p>
          <a:endParaRPr lang="en-US"/>
        </a:p>
      </dgm:t>
    </dgm:pt>
    <dgm:pt modelId="{27281F6E-BF27-43F0-869E-CDF88E89BD31}" type="sibTrans" cxnId="{45FCBF02-2F53-4E41-9E29-2F8EC0E6BD2E}">
      <dgm:prSet/>
      <dgm:spPr/>
      <dgm:t>
        <a:bodyPr/>
        <a:lstStyle/>
        <a:p>
          <a:endParaRPr lang="en-US"/>
        </a:p>
      </dgm:t>
    </dgm:pt>
    <dgm:pt modelId="{DD7F31CC-10BD-4DDF-8721-183546492BAB}">
      <dgm:prSet custT="1"/>
      <dgm:spPr/>
      <dgm:t>
        <a:bodyPr/>
        <a:lstStyle/>
        <a:p>
          <a:r>
            <a:rPr lang="en-US" sz="1800" dirty="0"/>
            <a:t>1 </a:t>
          </a:r>
          <a:r>
            <a:rPr lang="en-US" sz="1800" dirty="0" smtClean="0"/>
            <a:t>Week</a:t>
          </a:r>
          <a:r>
            <a:rPr lang="zh-CN" altLang="en-US" sz="1800" dirty="0" smtClean="0"/>
            <a:t> </a:t>
          </a:r>
          <a:r>
            <a:rPr lang="zh-CN" altLang="en-US" sz="1800" dirty="0" smtClean="0"/>
            <a:t>第一周</a:t>
          </a:r>
          <a:r>
            <a:rPr lang="en-US" sz="1800" dirty="0" smtClean="0"/>
            <a:t> </a:t>
          </a:r>
          <a:r>
            <a:rPr lang="zh-CN" altLang="en-US" sz="1800" dirty="0" smtClean="0"/>
            <a:t>	</a:t>
          </a:r>
          <a:r>
            <a:rPr lang="en-US" sz="1800" dirty="0" smtClean="0"/>
            <a:t>= </a:t>
          </a:r>
          <a:r>
            <a:rPr lang="en-US" sz="1800" dirty="0"/>
            <a:t>7 Coffee </a:t>
          </a:r>
          <a:r>
            <a:rPr lang="en-US" sz="1800" dirty="0" smtClean="0"/>
            <a:t>Meeting</a:t>
          </a:r>
          <a:r>
            <a:rPr lang="zh-CN" altLang="en-US" sz="1800" dirty="0" smtClean="0"/>
            <a:t>  </a:t>
          </a:r>
          <a:r>
            <a:rPr lang="en-US" altLang="zh-CN" sz="1800" dirty="0" smtClean="0"/>
            <a:t>7</a:t>
          </a:r>
          <a:r>
            <a:rPr lang="zh-CN" altLang="en-US" sz="1800" dirty="0" smtClean="0"/>
            <a:t> 天的咖啡约会</a:t>
          </a:r>
          <a:endParaRPr lang="en-US" sz="1800" dirty="0"/>
        </a:p>
      </dgm:t>
    </dgm:pt>
    <dgm:pt modelId="{DADDF464-C25C-4D31-A886-D6074208DA76}" type="parTrans" cxnId="{1890DFA0-A2E5-494C-975B-9AAC2B4B4082}">
      <dgm:prSet/>
      <dgm:spPr/>
      <dgm:t>
        <a:bodyPr/>
        <a:lstStyle/>
        <a:p>
          <a:endParaRPr lang="en-US"/>
        </a:p>
      </dgm:t>
    </dgm:pt>
    <dgm:pt modelId="{BD15211E-D9B2-4389-9F1B-57C9E102796A}" type="sibTrans" cxnId="{1890DFA0-A2E5-494C-975B-9AAC2B4B4082}">
      <dgm:prSet/>
      <dgm:spPr/>
      <dgm:t>
        <a:bodyPr/>
        <a:lstStyle/>
        <a:p>
          <a:endParaRPr lang="en-US"/>
        </a:p>
      </dgm:t>
    </dgm:pt>
    <dgm:pt modelId="{DE95104F-3C2D-4171-A8F3-9F0A38F808A9}">
      <dgm:prSet custT="1"/>
      <dgm:spPr/>
      <dgm:t>
        <a:bodyPr/>
        <a:lstStyle/>
        <a:p>
          <a:r>
            <a:rPr lang="en-US" sz="1800" dirty="0"/>
            <a:t>4 </a:t>
          </a:r>
          <a:r>
            <a:rPr lang="en-US" sz="1800" dirty="0" smtClean="0"/>
            <a:t>Weeks</a:t>
          </a:r>
          <a:r>
            <a:rPr lang="zh-CN" altLang="en-US" sz="1800" dirty="0" smtClean="0"/>
            <a:t> </a:t>
          </a:r>
          <a:r>
            <a:rPr lang="zh-CN" altLang="en-US" sz="1800" dirty="0" smtClean="0"/>
            <a:t>第四周	</a:t>
          </a:r>
          <a:r>
            <a:rPr lang="en-US" sz="1800" dirty="0" smtClean="0"/>
            <a:t>= </a:t>
          </a:r>
          <a:r>
            <a:rPr lang="en-US" sz="1800" dirty="0"/>
            <a:t>28 Coffee </a:t>
          </a:r>
          <a:r>
            <a:rPr lang="en-US" sz="1800" dirty="0" smtClean="0"/>
            <a:t>Meeting</a:t>
          </a:r>
          <a:r>
            <a:rPr lang="zh-CN" altLang="en-US" sz="1800" dirty="0" smtClean="0"/>
            <a:t>  </a:t>
          </a:r>
          <a:r>
            <a:rPr lang="en-US" altLang="zh-CN" sz="1800" dirty="0" smtClean="0"/>
            <a:t>28</a:t>
          </a:r>
          <a:r>
            <a:rPr lang="zh-CN" altLang="en-US" sz="1800" dirty="0" smtClean="0"/>
            <a:t> 天的咖啡约会</a:t>
          </a:r>
          <a:endParaRPr lang="en-US" sz="1800" dirty="0"/>
        </a:p>
      </dgm:t>
    </dgm:pt>
    <dgm:pt modelId="{E42EC68D-7FE5-4825-B19A-325C74C3A705}" type="parTrans" cxnId="{FCBA0798-1156-4FBD-802B-A414DC3C1EDB}">
      <dgm:prSet/>
      <dgm:spPr/>
      <dgm:t>
        <a:bodyPr/>
        <a:lstStyle/>
        <a:p>
          <a:endParaRPr lang="en-US"/>
        </a:p>
      </dgm:t>
    </dgm:pt>
    <dgm:pt modelId="{F2679900-05C3-491F-930A-4BCBE192DD35}" type="sibTrans" cxnId="{FCBA0798-1156-4FBD-802B-A414DC3C1EDB}">
      <dgm:prSet/>
      <dgm:spPr/>
      <dgm:t>
        <a:bodyPr/>
        <a:lstStyle/>
        <a:p>
          <a:endParaRPr lang="en-US"/>
        </a:p>
      </dgm:t>
    </dgm:pt>
    <dgm:pt modelId="{7E7DFDCC-17FD-4114-BAE4-2F89D89C0349}">
      <dgm:prSet custT="1"/>
      <dgm:spPr/>
      <dgm:t>
        <a:bodyPr/>
        <a:lstStyle/>
        <a:p>
          <a:r>
            <a:rPr lang="en-US" sz="1800" dirty="0"/>
            <a:t>1 Year </a:t>
          </a:r>
          <a:r>
            <a:rPr lang="zh-CN" altLang="en-US" sz="1800" dirty="0" smtClean="0"/>
            <a:t> </a:t>
          </a:r>
          <a:r>
            <a:rPr lang="zh-CN" altLang="en-US" sz="1800" dirty="0" smtClean="0"/>
            <a:t>第一年</a:t>
          </a:r>
          <a:r>
            <a:rPr lang="en-US" sz="1800" dirty="0" smtClean="0"/>
            <a:t> </a:t>
          </a:r>
          <a:r>
            <a:rPr lang="zh-CN" altLang="en-US" sz="1800" dirty="0" smtClean="0"/>
            <a:t>	</a:t>
          </a:r>
          <a:r>
            <a:rPr lang="en-US" sz="1800" dirty="0" smtClean="0"/>
            <a:t>= </a:t>
          </a:r>
          <a:r>
            <a:rPr lang="en-US" sz="1800" dirty="0"/>
            <a:t>365 Coffee </a:t>
          </a:r>
          <a:r>
            <a:rPr lang="en-US" sz="1800" dirty="0" smtClean="0"/>
            <a:t>Meeting</a:t>
          </a:r>
          <a:r>
            <a:rPr lang="zh-CN" altLang="en-US" sz="1800" dirty="0" smtClean="0"/>
            <a:t>   </a:t>
          </a:r>
          <a:r>
            <a:rPr lang="en-US" altLang="zh-CN" sz="1800" dirty="0" smtClean="0"/>
            <a:t>365</a:t>
          </a:r>
          <a:r>
            <a:rPr lang="zh-CN" altLang="en-US" sz="1800" dirty="0" smtClean="0"/>
            <a:t> 天的咖啡约会</a:t>
          </a:r>
          <a:endParaRPr lang="en-US" sz="1800" dirty="0"/>
        </a:p>
      </dgm:t>
    </dgm:pt>
    <dgm:pt modelId="{1D7DF5F6-80E1-43A7-B02A-C53B6F67B2A4}" type="parTrans" cxnId="{C9CBDC0E-4899-4806-9CE4-758EF594C6EF}">
      <dgm:prSet/>
      <dgm:spPr/>
      <dgm:t>
        <a:bodyPr/>
        <a:lstStyle/>
        <a:p>
          <a:endParaRPr lang="en-US"/>
        </a:p>
      </dgm:t>
    </dgm:pt>
    <dgm:pt modelId="{698B8FB2-0C43-4BAB-8051-388DB5E999BF}" type="sibTrans" cxnId="{C9CBDC0E-4899-4806-9CE4-758EF594C6EF}">
      <dgm:prSet/>
      <dgm:spPr/>
      <dgm:t>
        <a:bodyPr/>
        <a:lstStyle/>
        <a:p>
          <a:endParaRPr lang="en-US"/>
        </a:p>
      </dgm:t>
    </dgm:pt>
    <dgm:pt modelId="{8FF741DC-BB56-4C93-BD31-33EDBD16516D}">
      <dgm:prSet custT="1"/>
      <dgm:spPr/>
      <dgm:t>
        <a:bodyPr/>
        <a:lstStyle/>
        <a:p>
          <a:r>
            <a:rPr lang="en-US" sz="1800" dirty="0"/>
            <a:t>3 </a:t>
          </a:r>
          <a:r>
            <a:rPr lang="en-US" sz="1800" dirty="0" smtClean="0"/>
            <a:t>Year</a:t>
          </a:r>
          <a:r>
            <a:rPr lang="zh-CN" altLang="en-US" sz="1800" dirty="0" smtClean="0"/>
            <a:t> </a:t>
          </a:r>
          <a:r>
            <a:rPr lang="zh-CN" altLang="en-US" sz="1800" dirty="0" smtClean="0"/>
            <a:t>第三年	</a:t>
          </a:r>
          <a:r>
            <a:rPr lang="en-US" sz="1800" dirty="0" smtClean="0"/>
            <a:t>= </a:t>
          </a:r>
          <a:r>
            <a:rPr lang="en-US" sz="1800" dirty="0"/>
            <a:t>1095 Coffee </a:t>
          </a:r>
          <a:r>
            <a:rPr lang="en-US" sz="1800" dirty="0" smtClean="0"/>
            <a:t>Meeting</a:t>
          </a:r>
          <a:r>
            <a:rPr lang="zh-CN" altLang="en-US" sz="1800" dirty="0" smtClean="0"/>
            <a:t>   </a:t>
          </a:r>
          <a:r>
            <a:rPr lang="en-US" altLang="zh-CN" sz="1800" dirty="0" smtClean="0"/>
            <a:t>1095</a:t>
          </a:r>
          <a:r>
            <a:rPr lang="zh-CN" altLang="en-US" sz="1800" dirty="0" smtClean="0"/>
            <a:t> 天的咖啡约会</a:t>
          </a:r>
          <a:endParaRPr lang="en-US" sz="1800" dirty="0"/>
        </a:p>
      </dgm:t>
    </dgm:pt>
    <dgm:pt modelId="{D279D73D-AB2C-4DAD-916B-3A3735C54529}" type="parTrans" cxnId="{7B5F422F-93E2-488C-8455-4B09BA7ED882}">
      <dgm:prSet/>
      <dgm:spPr/>
      <dgm:t>
        <a:bodyPr/>
        <a:lstStyle/>
        <a:p>
          <a:endParaRPr lang="en-US"/>
        </a:p>
      </dgm:t>
    </dgm:pt>
    <dgm:pt modelId="{ABC29339-9D7F-4035-9D16-B8BBD727D6FD}" type="sibTrans" cxnId="{7B5F422F-93E2-488C-8455-4B09BA7ED882}">
      <dgm:prSet/>
      <dgm:spPr/>
      <dgm:t>
        <a:bodyPr/>
        <a:lstStyle/>
        <a:p>
          <a:endParaRPr lang="en-US"/>
        </a:p>
      </dgm:t>
    </dgm:pt>
    <dgm:pt modelId="{C48D184F-5F95-4C49-99FB-1E6AF01545CF}" type="pres">
      <dgm:prSet presAssocID="{CC9F03D3-05A0-444A-AA01-E87DC2BFAA7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7B05B1-FA9A-4F43-A837-1746CF03843E}" type="pres">
      <dgm:prSet presAssocID="{61FED48B-EF13-4608-AA44-50CEB3A998C9}" presName="parentLin" presStyleCnt="0"/>
      <dgm:spPr/>
    </dgm:pt>
    <dgm:pt modelId="{AEA31A99-F63B-4C7C-8033-6F6F4554CB9C}" type="pres">
      <dgm:prSet presAssocID="{61FED48B-EF13-4608-AA44-50CEB3A998C9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78F9AB1-F79B-418A-97FC-1C8CBC204C0E}" type="pres">
      <dgm:prSet presAssocID="{61FED48B-EF13-4608-AA44-50CEB3A998C9}" presName="parentText" presStyleLbl="node1" presStyleIdx="0" presStyleCnt="5" custScaleX="134446" custLinFactNeighborX="-35208" custLinFactNeighborY="107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56351D-D715-4E8D-82C7-130C6C06AFD4}" type="pres">
      <dgm:prSet presAssocID="{61FED48B-EF13-4608-AA44-50CEB3A998C9}" presName="negativeSpace" presStyleCnt="0"/>
      <dgm:spPr/>
    </dgm:pt>
    <dgm:pt modelId="{91499BA9-C3ED-4653-880D-744587959A21}" type="pres">
      <dgm:prSet presAssocID="{61FED48B-EF13-4608-AA44-50CEB3A998C9}" presName="childText" presStyleLbl="conFgAcc1" presStyleIdx="0" presStyleCnt="5">
        <dgm:presLayoutVars>
          <dgm:bulletEnabled val="1"/>
        </dgm:presLayoutVars>
      </dgm:prSet>
      <dgm:spPr/>
    </dgm:pt>
    <dgm:pt modelId="{96451F0E-599E-46B6-A43A-1C5800ABAB6B}" type="pres">
      <dgm:prSet presAssocID="{27281F6E-BF27-43F0-869E-CDF88E89BD31}" presName="spaceBetweenRectangles" presStyleCnt="0"/>
      <dgm:spPr/>
    </dgm:pt>
    <dgm:pt modelId="{D17504D9-F632-4B44-904B-DC6D0477755F}" type="pres">
      <dgm:prSet presAssocID="{DD7F31CC-10BD-4DDF-8721-183546492BAB}" presName="parentLin" presStyleCnt="0"/>
      <dgm:spPr/>
    </dgm:pt>
    <dgm:pt modelId="{E9A016A7-E483-42DD-8F27-A185362F70F3}" type="pres">
      <dgm:prSet presAssocID="{DD7F31CC-10BD-4DDF-8721-183546492BAB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110F80AB-163C-43C5-8CE6-739157842C7B}" type="pres">
      <dgm:prSet presAssocID="{DD7F31CC-10BD-4DDF-8721-183546492BAB}" presName="parentText" presStyleLbl="node1" presStyleIdx="1" presStyleCnt="5" custScaleX="134726" custLinFactNeighborX="-394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2CA06F-519D-48FD-87B0-5BE5D9FAD213}" type="pres">
      <dgm:prSet presAssocID="{DD7F31CC-10BD-4DDF-8721-183546492BAB}" presName="negativeSpace" presStyleCnt="0"/>
      <dgm:spPr/>
    </dgm:pt>
    <dgm:pt modelId="{B9886A80-4DC2-4EFA-B14D-D27F94C95DFD}" type="pres">
      <dgm:prSet presAssocID="{DD7F31CC-10BD-4DDF-8721-183546492BAB}" presName="childText" presStyleLbl="conFgAcc1" presStyleIdx="1" presStyleCnt="5">
        <dgm:presLayoutVars>
          <dgm:bulletEnabled val="1"/>
        </dgm:presLayoutVars>
      </dgm:prSet>
      <dgm:spPr/>
    </dgm:pt>
    <dgm:pt modelId="{AE146DC3-2751-463B-A097-17766855ACFD}" type="pres">
      <dgm:prSet presAssocID="{BD15211E-D9B2-4389-9F1B-57C9E102796A}" presName="spaceBetweenRectangles" presStyleCnt="0"/>
      <dgm:spPr/>
    </dgm:pt>
    <dgm:pt modelId="{21847190-76DD-45A4-A284-1ACE4B641622}" type="pres">
      <dgm:prSet presAssocID="{DE95104F-3C2D-4171-A8F3-9F0A38F808A9}" presName="parentLin" presStyleCnt="0"/>
      <dgm:spPr/>
    </dgm:pt>
    <dgm:pt modelId="{4D36FDB8-4332-422B-8759-D33986CB9BF9}" type="pres">
      <dgm:prSet presAssocID="{DE95104F-3C2D-4171-A8F3-9F0A38F808A9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F58711A4-B2D6-465C-B4B0-091C087A9CE0}" type="pres">
      <dgm:prSet presAssocID="{DE95104F-3C2D-4171-A8F3-9F0A38F808A9}" presName="parentText" presStyleLbl="node1" presStyleIdx="2" presStyleCnt="5" custScaleX="136395" custLinFactNeighborX="-4688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DCEEFA-6718-4089-8609-E169B41CDB15}" type="pres">
      <dgm:prSet presAssocID="{DE95104F-3C2D-4171-A8F3-9F0A38F808A9}" presName="negativeSpace" presStyleCnt="0"/>
      <dgm:spPr/>
    </dgm:pt>
    <dgm:pt modelId="{DB7DAA07-3AD8-4A6A-AC2D-3EB39836D44F}" type="pres">
      <dgm:prSet presAssocID="{DE95104F-3C2D-4171-A8F3-9F0A38F808A9}" presName="childText" presStyleLbl="conFgAcc1" presStyleIdx="2" presStyleCnt="5">
        <dgm:presLayoutVars>
          <dgm:bulletEnabled val="1"/>
        </dgm:presLayoutVars>
      </dgm:prSet>
      <dgm:spPr/>
    </dgm:pt>
    <dgm:pt modelId="{DB8C363A-FD52-4E3B-A8F6-6E461E580B1F}" type="pres">
      <dgm:prSet presAssocID="{F2679900-05C3-491F-930A-4BCBE192DD35}" presName="spaceBetweenRectangles" presStyleCnt="0"/>
      <dgm:spPr/>
    </dgm:pt>
    <dgm:pt modelId="{37E3A70B-3A74-4104-B255-E44C2BD8B3F9}" type="pres">
      <dgm:prSet presAssocID="{7E7DFDCC-17FD-4114-BAE4-2F89D89C0349}" presName="parentLin" presStyleCnt="0"/>
      <dgm:spPr/>
    </dgm:pt>
    <dgm:pt modelId="{39BC5616-6771-481D-9E9E-B6F5CC254E55}" type="pres">
      <dgm:prSet presAssocID="{7E7DFDCC-17FD-4114-BAE4-2F89D89C0349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593135A0-119B-44D1-8B4E-29EA95F28ED0}" type="pres">
      <dgm:prSet presAssocID="{7E7DFDCC-17FD-4114-BAE4-2F89D89C0349}" presName="parentText" presStyleLbl="node1" presStyleIdx="3" presStyleCnt="5" custScaleX="137827" custLinFactNeighborX="-4748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F6D8D-A48F-40B9-94D1-ADFB5382A68B}" type="pres">
      <dgm:prSet presAssocID="{7E7DFDCC-17FD-4114-BAE4-2F89D89C0349}" presName="negativeSpace" presStyleCnt="0"/>
      <dgm:spPr/>
    </dgm:pt>
    <dgm:pt modelId="{F5CCD60B-7D60-45CB-9C69-EE5C3CE0C939}" type="pres">
      <dgm:prSet presAssocID="{7E7DFDCC-17FD-4114-BAE4-2F89D89C0349}" presName="childText" presStyleLbl="conFgAcc1" presStyleIdx="3" presStyleCnt="5">
        <dgm:presLayoutVars>
          <dgm:bulletEnabled val="1"/>
        </dgm:presLayoutVars>
      </dgm:prSet>
      <dgm:spPr/>
    </dgm:pt>
    <dgm:pt modelId="{5819DBCD-BBD4-4486-9159-78F3762FF94D}" type="pres">
      <dgm:prSet presAssocID="{698B8FB2-0C43-4BAB-8051-388DB5E999BF}" presName="spaceBetweenRectangles" presStyleCnt="0"/>
      <dgm:spPr/>
    </dgm:pt>
    <dgm:pt modelId="{650E544B-E680-4A25-9B31-8AED189D9A28}" type="pres">
      <dgm:prSet presAssocID="{8FF741DC-BB56-4C93-BD31-33EDBD16516D}" presName="parentLin" presStyleCnt="0"/>
      <dgm:spPr/>
    </dgm:pt>
    <dgm:pt modelId="{E6C3335B-63C5-4A71-8C1D-60C84AFE590A}" type="pres">
      <dgm:prSet presAssocID="{8FF741DC-BB56-4C93-BD31-33EDBD16516D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3276730A-9E0E-4B08-9036-92D7390C14D9}" type="pres">
      <dgm:prSet presAssocID="{8FF741DC-BB56-4C93-BD31-33EDBD16516D}" presName="parentText" presStyleLbl="node1" presStyleIdx="4" presStyleCnt="5" custScaleX="145240" custLinFactNeighborX="-43302" custLinFactNeighborY="-143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5445E7-9699-4083-B1A0-1A3EC1973E1B}" type="pres">
      <dgm:prSet presAssocID="{8FF741DC-BB56-4C93-BD31-33EDBD16516D}" presName="negativeSpace" presStyleCnt="0"/>
      <dgm:spPr/>
    </dgm:pt>
    <dgm:pt modelId="{49B9712C-6CAD-459B-BA08-B251AA5CFEB8}" type="pres">
      <dgm:prSet presAssocID="{8FF741DC-BB56-4C93-BD31-33EDBD16516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A0E96C4-0F66-4667-A2F1-391E75CEFAB7}" type="presOf" srcId="{DE95104F-3C2D-4171-A8F3-9F0A38F808A9}" destId="{4D36FDB8-4332-422B-8759-D33986CB9BF9}" srcOrd="0" destOrd="0" presId="urn:microsoft.com/office/officeart/2005/8/layout/list1"/>
    <dgm:cxn modelId="{C9CBDC0E-4899-4806-9CE4-758EF594C6EF}" srcId="{CC9F03D3-05A0-444A-AA01-E87DC2BFAA7A}" destId="{7E7DFDCC-17FD-4114-BAE4-2F89D89C0349}" srcOrd="3" destOrd="0" parTransId="{1D7DF5F6-80E1-43A7-B02A-C53B6F67B2A4}" sibTransId="{698B8FB2-0C43-4BAB-8051-388DB5E999BF}"/>
    <dgm:cxn modelId="{CE8D01F7-4C15-4477-9F42-D5BB15D72C16}" type="presOf" srcId="{61FED48B-EF13-4608-AA44-50CEB3A998C9}" destId="{AEA31A99-F63B-4C7C-8033-6F6F4554CB9C}" srcOrd="0" destOrd="0" presId="urn:microsoft.com/office/officeart/2005/8/layout/list1"/>
    <dgm:cxn modelId="{A9C67B8D-6F66-4281-8329-A2E3AFBBFF82}" type="presOf" srcId="{DD7F31CC-10BD-4DDF-8721-183546492BAB}" destId="{E9A016A7-E483-42DD-8F27-A185362F70F3}" srcOrd="0" destOrd="0" presId="urn:microsoft.com/office/officeart/2005/8/layout/list1"/>
    <dgm:cxn modelId="{046D8BC1-D682-4A4B-B7F5-785E61079216}" type="presOf" srcId="{8FF741DC-BB56-4C93-BD31-33EDBD16516D}" destId="{3276730A-9E0E-4B08-9036-92D7390C14D9}" srcOrd="1" destOrd="0" presId="urn:microsoft.com/office/officeart/2005/8/layout/list1"/>
    <dgm:cxn modelId="{45FCBF02-2F53-4E41-9E29-2F8EC0E6BD2E}" srcId="{CC9F03D3-05A0-444A-AA01-E87DC2BFAA7A}" destId="{61FED48B-EF13-4608-AA44-50CEB3A998C9}" srcOrd="0" destOrd="0" parTransId="{5EC4E2D1-451E-4EF1-BB6B-74E5E1B0E8DD}" sibTransId="{27281F6E-BF27-43F0-869E-CDF88E89BD31}"/>
    <dgm:cxn modelId="{7372D350-F267-4465-A5BB-FD54AB76D8B1}" type="presOf" srcId="{7E7DFDCC-17FD-4114-BAE4-2F89D89C0349}" destId="{593135A0-119B-44D1-8B4E-29EA95F28ED0}" srcOrd="1" destOrd="0" presId="urn:microsoft.com/office/officeart/2005/8/layout/list1"/>
    <dgm:cxn modelId="{1890DFA0-A2E5-494C-975B-9AAC2B4B4082}" srcId="{CC9F03D3-05A0-444A-AA01-E87DC2BFAA7A}" destId="{DD7F31CC-10BD-4DDF-8721-183546492BAB}" srcOrd="1" destOrd="0" parTransId="{DADDF464-C25C-4D31-A886-D6074208DA76}" sibTransId="{BD15211E-D9B2-4389-9F1B-57C9E102796A}"/>
    <dgm:cxn modelId="{5E2AFF95-875D-4B30-8810-B323AA608CF1}" type="presOf" srcId="{DD7F31CC-10BD-4DDF-8721-183546492BAB}" destId="{110F80AB-163C-43C5-8CE6-739157842C7B}" srcOrd="1" destOrd="0" presId="urn:microsoft.com/office/officeart/2005/8/layout/list1"/>
    <dgm:cxn modelId="{132078DD-9830-4A11-B301-FE38015C9C52}" type="presOf" srcId="{7E7DFDCC-17FD-4114-BAE4-2F89D89C0349}" destId="{39BC5616-6771-481D-9E9E-B6F5CC254E55}" srcOrd="0" destOrd="0" presId="urn:microsoft.com/office/officeart/2005/8/layout/list1"/>
    <dgm:cxn modelId="{8C94DE91-BD5B-424E-9BAD-131040208431}" type="presOf" srcId="{61FED48B-EF13-4608-AA44-50CEB3A998C9}" destId="{A78F9AB1-F79B-418A-97FC-1C8CBC204C0E}" srcOrd="1" destOrd="0" presId="urn:microsoft.com/office/officeart/2005/8/layout/list1"/>
    <dgm:cxn modelId="{8652853F-FBE5-486E-92F4-E82C9C2937F7}" type="presOf" srcId="{CC9F03D3-05A0-444A-AA01-E87DC2BFAA7A}" destId="{C48D184F-5F95-4C49-99FB-1E6AF01545CF}" srcOrd="0" destOrd="0" presId="urn:microsoft.com/office/officeart/2005/8/layout/list1"/>
    <dgm:cxn modelId="{7B5F422F-93E2-488C-8455-4B09BA7ED882}" srcId="{CC9F03D3-05A0-444A-AA01-E87DC2BFAA7A}" destId="{8FF741DC-BB56-4C93-BD31-33EDBD16516D}" srcOrd="4" destOrd="0" parTransId="{D279D73D-AB2C-4DAD-916B-3A3735C54529}" sibTransId="{ABC29339-9D7F-4035-9D16-B8BBD727D6FD}"/>
    <dgm:cxn modelId="{ADFF3EBC-7D22-4612-B48A-B2E6D0F18AB4}" type="presOf" srcId="{8FF741DC-BB56-4C93-BD31-33EDBD16516D}" destId="{E6C3335B-63C5-4A71-8C1D-60C84AFE590A}" srcOrd="0" destOrd="0" presId="urn:microsoft.com/office/officeart/2005/8/layout/list1"/>
    <dgm:cxn modelId="{FCBA0798-1156-4FBD-802B-A414DC3C1EDB}" srcId="{CC9F03D3-05A0-444A-AA01-E87DC2BFAA7A}" destId="{DE95104F-3C2D-4171-A8F3-9F0A38F808A9}" srcOrd="2" destOrd="0" parTransId="{E42EC68D-7FE5-4825-B19A-325C74C3A705}" sibTransId="{F2679900-05C3-491F-930A-4BCBE192DD35}"/>
    <dgm:cxn modelId="{358765FA-AE11-46FF-8AEA-08C13F3D660E}" type="presOf" srcId="{DE95104F-3C2D-4171-A8F3-9F0A38F808A9}" destId="{F58711A4-B2D6-465C-B4B0-091C087A9CE0}" srcOrd="1" destOrd="0" presId="urn:microsoft.com/office/officeart/2005/8/layout/list1"/>
    <dgm:cxn modelId="{2F0FD7D2-7660-4E55-9840-1BEBD39065BC}" type="presParOf" srcId="{C48D184F-5F95-4C49-99FB-1E6AF01545CF}" destId="{CB7B05B1-FA9A-4F43-A837-1746CF03843E}" srcOrd="0" destOrd="0" presId="urn:microsoft.com/office/officeart/2005/8/layout/list1"/>
    <dgm:cxn modelId="{2117C442-A033-43D6-AC23-9FC62FC9C65D}" type="presParOf" srcId="{CB7B05B1-FA9A-4F43-A837-1746CF03843E}" destId="{AEA31A99-F63B-4C7C-8033-6F6F4554CB9C}" srcOrd="0" destOrd="0" presId="urn:microsoft.com/office/officeart/2005/8/layout/list1"/>
    <dgm:cxn modelId="{AE7BB321-CAB4-4F62-A118-1727117EAA2D}" type="presParOf" srcId="{CB7B05B1-FA9A-4F43-A837-1746CF03843E}" destId="{A78F9AB1-F79B-418A-97FC-1C8CBC204C0E}" srcOrd="1" destOrd="0" presId="urn:microsoft.com/office/officeart/2005/8/layout/list1"/>
    <dgm:cxn modelId="{EFEF2C50-7733-49BD-986A-4974C867F210}" type="presParOf" srcId="{C48D184F-5F95-4C49-99FB-1E6AF01545CF}" destId="{7A56351D-D715-4E8D-82C7-130C6C06AFD4}" srcOrd="1" destOrd="0" presId="urn:microsoft.com/office/officeart/2005/8/layout/list1"/>
    <dgm:cxn modelId="{E9B4D3F3-71E5-4A1D-8BC0-BBD79521A64D}" type="presParOf" srcId="{C48D184F-5F95-4C49-99FB-1E6AF01545CF}" destId="{91499BA9-C3ED-4653-880D-744587959A21}" srcOrd="2" destOrd="0" presId="urn:microsoft.com/office/officeart/2005/8/layout/list1"/>
    <dgm:cxn modelId="{732E2125-E7EF-4E4C-BB12-3FBAC059FCBF}" type="presParOf" srcId="{C48D184F-5F95-4C49-99FB-1E6AF01545CF}" destId="{96451F0E-599E-46B6-A43A-1C5800ABAB6B}" srcOrd="3" destOrd="0" presId="urn:microsoft.com/office/officeart/2005/8/layout/list1"/>
    <dgm:cxn modelId="{BA97F1F1-D266-4403-AC8B-48DB0B4ABF12}" type="presParOf" srcId="{C48D184F-5F95-4C49-99FB-1E6AF01545CF}" destId="{D17504D9-F632-4B44-904B-DC6D0477755F}" srcOrd="4" destOrd="0" presId="urn:microsoft.com/office/officeart/2005/8/layout/list1"/>
    <dgm:cxn modelId="{A9BD81ED-64FA-4C29-93B4-FFF8F998EE95}" type="presParOf" srcId="{D17504D9-F632-4B44-904B-DC6D0477755F}" destId="{E9A016A7-E483-42DD-8F27-A185362F70F3}" srcOrd="0" destOrd="0" presId="urn:microsoft.com/office/officeart/2005/8/layout/list1"/>
    <dgm:cxn modelId="{863997CD-6917-4F7D-9D6B-B7F99B117D94}" type="presParOf" srcId="{D17504D9-F632-4B44-904B-DC6D0477755F}" destId="{110F80AB-163C-43C5-8CE6-739157842C7B}" srcOrd="1" destOrd="0" presId="urn:microsoft.com/office/officeart/2005/8/layout/list1"/>
    <dgm:cxn modelId="{60767B28-0455-454B-A7A3-C6A2AE519890}" type="presParOf" srcId="{C48D184F-5F95-4C49-99FB-1E6AF01545CF}" destId="{D32CA06F-519D-48FD-87B0-5BE5D9FAD213}" srcOrd="5" destOrd="0" presId="urn:microsoft.com/office/officeart/2005/8/layout/list1"/>
    <dgm:cxn modelId="{C94F947A-B56E-40FB-AE82-42A39B4ABEFF}" type="presParOf" srcId="{C48D184F-5F95-4C49-99FB-1E6AF01545CF}" destId="{B9886A80-4DC2-4EFA-B14D-D27F94C95DFD}" srcOrd="6" destOrd="0" presId="urn:microsoft.com/office/officeart/2005/8/layout/list1"/>
    <dgm:cxn modelId="{AC98BFCF-C6D2-4E16-ADEC-F93E86307CF2}" type="presParOf" srcId="{C48D184F-5F95-4C49-99FB-1E6AF01545CF}" destId="{AE146DC3-2751-463B-A097-17766855ACFD}" srcOrd="7" destOrd="0" presId="urn:microsoft.com/office/officeart/2005/8/layout/list1"/>
    <dgm:cxn modelId="{C5F58D6A-F5C0-458C-B856-49C0E990166F}" type="presParOf" srcId="{C48D184F-5F95-4C49-99FB-1E6AF01545CF}" destId="{21847190-76DD-45A4-A284-1ACE4B641622}" srcOrd="8" destOrd="0" presId="urn:microsoft.com/office/officeart/2005/8/layout/list1"/>
    <dgm:cxn modelId="{CAA5D123-C7AF-4AF3-BEDB-22C80999E19F}" type="presParOf" srcId="{21847190-76DD-45A4-A284-1ACE4B641622}" destId="{4D36FDB8-4332-422B-8759-D33986CB9BF9}" srcOrd="0" destOrd="0" presId="urn:microsoft.com/office/officeart/2005/8/layout/list1"/>
    <dgm:cxn modelId="{6367B719-79F4-4672-AFCF-04D2FA9AE2DF}" type="presParOf" srcId="{21847190-76DD-45A4-A284-1ACE4B641622}" destId="{F58711A4-B2D6-465C-B4B0-091C087A9CE0}" srcOrd="1" destOrd="0" presId="urn:microsoft.com/office/officeart/2005/8/layout/list1"/>
    <dgm:cxn modelId="{18CB7CEB-0A65-415C-BD03-D3520714446F}" type="presParOf" srcId="{C48D184F-5F95-4C49-99FB-1E6AF01545CF}" destId="{11DCEEFA-6718-4089-8609-E169B41CDB15}" srcOrd="9" destOrd="0" presId="urn:microsoft.com/office/officeart/2005/8/layout/list1"/>
    <dgm:cxn modelId="{0999903B-DDAE-429B-B8DD-1D0AFEAD27CE}" type="presParOf" srcId="{C48D184F-5F95-4C49-99FB-1E6AF01545CF}" destId="{DB7DAA07-3AD8-4A6A-AC2D-3EB39836D44F}" srcOrd="10" destOrd="0" presId="urn:microsoft.com/office/officeart/2005/8/layout/list1"/>
    <dgm:cxn modelId="{A679C40D-3D43-4C4B-BE92-CB085DE0D365}" type="presParOf" srcId="{C48D184F-5F95-4C49-99FB-1E6AF01545CF}" destId="{DB8C363A-FD52-4E3B-A8F6-6E461E580B1F}" srcOrd="11" destOrd="0" presId="urn:microsoft.com/office/officeart/2005/8/layout/list1"/>
    <dgm:cxn modelId="{75E04647-DD55-4969-BECF-E46DBBB16EE3}" type="presParOf" srcId="{C48D184F-5F95-4C49-99FB-1E6AF01545CF}" destId="{37E3A70B-3A74-4104-B255-E44C2BD8B3F9}" srcOrd="12" destOrd="0" presId="urn:microsoft.com/office/officeart/2005/8/layout/list1"/>
    <dgm:cxn modelId="{C15539F3-FF98-4850-B23B-7209C106EA45}" type="presParOf" srcId="{37E3A70B-3A74-4104-B255-E44C2BD8B3F9}" destId="{39BC5616-6771-481D-9E9E-B6F5CC254E55}" srcOrd="0" destOrd="0" presId="urn:microsoft.com/office/officeart/2005/8/layout/list1"/>
    <dgm:cxn modelId="{B56EEDFC-36CD-4955-84A0-45D5F04F6425}" type="presParOf" srcId="{37E3A70B-3A74-4104-B255-E44C2BD8B3F9}" destId="{593135A0-119B-44D1-8B4E-29EA95F28ED0}" srcOrd="1" destOrd="0" presId="urn:microsoft.com/office/officeart/2005/8/layout/list1"/>
    <dgm:cxn modelId="{01482531-3A7F-46B8-A3D8-361CA1A6E096}" type="presParOf" srcId="{C48D184F-5F95-4C49-99FB-1E6AF01545CF}" destId="{696F6D8D-A48F-40B9-94D1-ADFB5382A68B}" srcOrd="13" destOrd="0" presId="urn:microsoft.com/office/officeart/2005/8/layout/list1"/>
    <dgm:cxn modelId="{6EBC6275-60DD-4F3B-BF95-73B8EC907FC7}" type="presParOf" srcId="{C48D184F-5F95-4C49-99FB-1E6AF01545CF}" destId="{F5CCD60B-7D60-45CB-9C69-EE5C3CE0C939}" srcOrd="14" destOrd="0" presId="urn:microsoft.com/office/officeart/2005/8/layout/list1"/>
    <dgm:cxn modelId="{86B38340-7395-4370-988E-25E7A39AA0B1}" type="presParOf" srcId="{C48D184F-5F95-4C49-99FB-1E6AF01545CF}" destId="{5819DBCD-BBD4-4486-9159-78F3762FF94D}" srcOrd="15" destOrd="0" presId="urn:microsoft.com/office/officeart/2005/8/layout/list1"/>
    <dgm:cxn modelId="{27D5F0D7-F9C0-4CF2-ADCC-B51864F30C3F}" type="presParOf" srcId="{C48D184F-5F95-4C49-99FB-1E6AF01545CF}" destId="{650E544B-E680-4A25-9B31-8AED189D9A28}" srcOrd="16" destOrd="0" presId="urn:microsoft.com/office/officeart/2005/8/layout/list1"/>
    <dgm:cxn modelId="{418755FA-DDA4-4285-A487-E0DB1ED5EA95}" type="presParOf" srcId="{650E544B-E680-4A25-9B31-8AED189D9A28}" destId="{E6C3335B-63C5-4A71-8C1D-60C84AFE590A}" srcOrd="0" destOrd="0" presId="urn:microsoft.com/office/officeart/2005/8/layout/list1"/>
    <dgm:cxn modelId="{4FE56386-4C6B-4C4B-9705-6C7E4EF10056}" type="presParOf" srcId="{650E544B-E680-4A25-9B31-8AED189D9A28}" destId="{3276730A-9E0E-4B08-9036-92D7390C14D9}" srcOrd="1" destOrd="0" presId="urn:microsoft.com/office/officeart/2005/8/layout/list1"/>
    <dgm:cxn modelId="{0F217EE8-3F16-4671-8DA2-6839A09B345C}" type="presParOf" srcId="{C48D184F-5F95-4C49-99FB-1E6AF01545CF}" destId="{4D5445E7-9699-4083-B1A0-1A3EC1973E1B}" srcOrd="17" destOrd="0" presId="urn:microsoft.com/office/officeart/2005/8/layout/list1"/>
    <dgm:cxn modelId="{FB64EC55-872E-4A8C-BB05-6FF00D8ABCCB}" type="presParOf" srcId="{C48D184F-5F95-4C49-99FB-1E6AF01545CF}" destId="{49B9712C-6CAD-459B-BA08-B251AA5CFEB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99BA9-C3ED-4653-880D-744587959A21}">
      <dsp:nvSpPr>
        <dsp:cNvPr id="0" name=""/>
        <dsp:cNvSpPr/>
      </dsp:nvSpPr>
      <dsp:spPr>
        <a:xfrm>
          <a:off x="0" y="346080"/>
          <a:ext cx="649287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F9AB1-F79B-418A-97FC-1C8CBC204C0E}">
      <dsp:nvSpPr>
        <dsp:cNvPr id="0" name=""/>
        <dsp:cNvSpPr/>
      </dsp:nvSpPr>
      <dsp:spPr>
        <a:xfrm>
          <a:off x="210343" y="79622"/>
          <a:ext cx="6110587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1 </a:t>
          </a:r>
          <a:r>
            <a:rPr lang="en-US" sz="1800" kern="1200" dirty="0" smtClean="0"/>
            <a:t>Day</a:t>
          </a:r>
          <a:r>
            <a:rPr lang="zh-CN" altLang="en-US" sz="1800" kern="1200" dirty="0" smtClean="0"/>
            <a:t> </a:t>
          </a:r>
          <a:r>
            <a:rPr lang="zh-CN" altLang="en-US" sz="1800" kern="1200" dirty="0" smtClean="0"/>
            <a:t>第一天	</a:t>
          </a:r>
          <a:r>
            <a:rPr lang="en-US" sz="1800" kern="1200" dirty="0" smtClean="0"/>
            <a:t>= </a:t>
          </a:r>
          <a:r>
            <a:rPr lang="en-US" sz="1800" kern="1200" dirty="0"/>
            <a:t>Meet for </a:t>
          </a:r>
          <a:r>
            <a:rPr lang="en-US" sz="1800" kern="1200" dirty="0" smtClean="0"/>
            <a:t>Coffee</a:t>
          </a:r>
          <a:r>
            <a:rPr lang="zh-CN" altLang="en-US" sz="1800" kern="1200" dirty="0" smtClean="0"/>
            <a:t>  </a:t>
          </a:r>
          <a:r>
            <a:rPr lang="zh-CN" altLang="en-US" sz="1800" kern="1200" dirty="0" smtClean="0"/>
            <a:t>约喝咖啡</a:t>
          </a:r>
          <a:endParaRPr lang="en-US" sz="1800" kern="1200" dirty="0"/>
        </a:p>
      </dsp:txBody>
      <dsp:txXfrm>
        <a:off x="243487" y="112766"/>
        <a:ext cx="6044299" cy="612672"/>
      </dsp:txXfrm>
    </dsp:sp>
    <dsp:sp modelId="{B9886A80-4DC2-4EFA-B14D-D27F94C95DFD}">
      <dsp:nvSpPr>
        <dsp:cNvPr id="0" name=""/>
        <dsp:cNvSpPr/>
      </dsp:nvSpPr>
      <dsp:spPr>
        <a:xfrm>
          <a:off x="0" y="1389360"/>
          <a:ext cx="649287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F80AB-163C-43C5-8CE6-739157842C7B}">
      <dsp:nvSpPr>
        <dsp:cNvPr id="0" name=""/>
        <dsp:cNvSpPr/>
      </dsp:nvSpPr>
      <dsp:spPr>
        <a:xfrm>
          <a:off x="196688" y="1049880"/>
          <a:ext cx="6123313" cy="67896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1 </a:t>
          </a:r>
          <a:r>
            <a:rPr lang="en-US" sz="1800" kern="1200" dirty="0" smtClean="0"/>
            <a:t>Week</a:t>
          </a:r>
          <a:r>
            <a:rPr lang="zh-CN" altLang="en-US" sz="1800" kern="1200" dirty="0" smtClean="0"/>
            <a:t> </a:t>
          </a:r>
          <a:r>
            <a:rPr lang="zh-CN" altLang="en-US" sz="1800" kern="1200" dirty="0" smtClean="0"/>
            <a:t>第一周</a:t>
          </a:r>
          <a:r>
            <a:rPr lang="en-US" sz="1800" kern="1200" dirty="0" smtClean="0"/>
            <a:t> </a:t>
          </a:r>
          <a:r>
            <a:rPr lang="zh-CN" altLang="en-US" sz="1800" kern="1200" dirty="0" smtClean="0"/>
            <a:t>	</a:t>
          </a:r>
          <a:r>
            <a:rPr lang="en-US" sz="1800" kern="1200" dirty="0" smtClean="0"/>
            <a:t>= </a:t>
          </a:r>
          <a:r>
            <a:rPr lang="en-US" sz="1800" kern="1200" dirty="0"/>
            <a:t>7 Coffee </a:t>
          </a:r>
          <a:r>
            <a:rPr lang="en-US" sz="1800" kern="1200" dirty="0" smtClean="0"/>
            <a:t>Meeting</a:t>
          </a:r>
          <a:r>
            <a:rPr lang="zh-CN" altLang="en-US" sz="1800" kern="1200" dirty="0" smtClean="0"/>
            <a:t>  </a:t>
          </a:r>
          <a:r>
            <a:rPr lang="en-US" altLang="zh-CN" sz="1800" kern="1200" dirty="0" smtClean="0"/>
            <a:t>7</a:t>
          </a:r>
          <a:r>
            <a:rPr lang="zh-CN" altLang="en-US" sz="1800" kern="1200" dirty="0" smtClean="0"/>
            <a:t> 天的咖啡约会</a:t>
          </a:r>
          <a:endParaRPr lang="en-US" sz="1800" kern="1200" dirty="0"/>
        </a:p>
      </dsp:txBody>
      <dsp:txXfrm>
        <a:off x="229832" y="1083024"/>
        <a:ext cx="6057025" cy="612672"/>
      </dsp:txXfrm>
    </dsp:sp>
    <dsp:sp modelId="{DB7DAA07-3AD8-4A6A-AC2D-3EB39836D44F}">
      <dsp:nvSpPr>
        <dsp:cNvPr id="0" name=""/>
        <dsp:cNvSpPr/>
      </dsp:nvSpPr>
      <dsp:spPr>
        <a:xfrm>
          <a:off x="0" y="2432640"/>
          <a:ext cx="649287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8711A4-B2D6-465C-B4B0-091C087A9CE0}">
      <dsp:nvSpPr>
        <dsp:cNvPr id="0" name=""/>
        <dsp:cNvSpPr/>
      </dsp:nvSpPr>
      <dsp:spPr>
        <a:xfrm>
          <a:off x="171579" y="2093160"/>
          <a:ext cx="6168900" cy="67896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4 </a:t>
          </a:r>
          <a:r>
            <a:rPr lang="en-US" sz="1800" kern="1200" dirty="0" smtClean="0"/>
            <a:t>Weeks</a:t>
          </a:r>
          <a:r>
            <a:rPr lang="zh-CN" altLang="en-US" sz="1800" kern="1200" dirty="0" smtClean="0"/>
            <a:t> </a:t>
          </a:r>
          <a:r>
            <a:rPr lang="zh-CN" altLang="en-US" sz="1800" kern="1200" dirty="0" smtClean="0"/>
            <a:t>第四周	</a:t>
          </a:r>
          <a:r>
            <a:rPr lang="en-US" sz="1800" kern="1200" dirty="0" smtClean="0"/>
            <a:t>= </a:t>
          </a:r>
          <a:r>
            <a:rPr lang="en-US" sz="1800" kern="1200" dirty="0"/>
            <a:t>28 Coffee </a:t>
          </a:r>
          <a:r>
            <a:rPr lang="en-US" sz="1800" kern="1200" dirty="0" smtClean="0"/>
            <a:t>Meeting</a:t>
          </a:r>
          <a:r>
            <a:rPr lang="zh-CN" altLang="en-US" sz="1800" kern="1200" dirty="0" smtClean="0"/>
            <a:t>  </a:t>
          </a:r>
          <a:r>
            <a:rPr lang="en-US" altLang="zh-CN" sz="1800" kern="1200" dirty="0" smtClean="0"/>
            <a:t>28</a:t>
          </a:r>
          <a:r>
            <a:rPr lang="zh-CN" altLang="en-US" sz="1800" kern="1200" dirty="0" smtClean="0"/>
            <a:t> 天的咖啡约会</a:t>
          </a:r>
          <a:endParaRPr lang="en-US" sz="1800" kern="1200" dirty="0"/>
        </a:p>
      </dsp:txBody>
      <dsp:txXfrm>
        <a:off x="204723" y="2126304"/>
        <a:ext cx="6102612" cy="612672"/>
      </dsp:txXfrm>
    </dsp:sp>
    <dsp:sp modelId="{F5CCD60B-7D60-45CB-9C69-EE5C3CE0C939}">
      <dsp:nvSpPr>
        <dsp:cNvPr id="0" name=""/>
        <dsp:cNvSpPr/>
      </dsp:nvSpPr>
      <dsp:spPr>
        <a:xfrm>
          <a:off x="0" y="3475920"/>
          <a:ext cx="649287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135A0-119B-44D1-8B4E-29EA95F28ED0}">
      <dsp:nvSpPr>
        <dsp:cNvPr id="0" name=""/>
        <dsp:cNvSpPr/>
      </dsp:nvSpPr>
      <dsp:spPr>
        <a:xfrm>
          <a:off x="167986" y="3136440"/>
          <a:ext cx="6172492" cy="67896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1 Year </a:t>
          </a:r>
          <a:r>
            <a:rPr lang="zh-CN" altLang="en-US" sz="1800" kern="1200" dirty="0" smtClean="0"/>
            <a:t> </a:t>
          </a:r>
          <a:r>
            <a:rPr lang="zh-CN" altLang="en-US" sz="1800" kern="1200" dirty="0" smtClean="0"/>
            <a:t>第一年</a:t>
          </a:r>
          <a:r>
            <a:rPr lang="en-US" sz="1800" kern="1200" dirty="0" smtClean="0"/>
            <a:t> </a:t>
          </a:r>
          <a:r>
            <a:rPr lang="zh-CN" altLang="en-US" sz="1800" kern="1200" dirty="0" smtClean="0"/>
            <a:t>	</a:t>
          </a:r>
          <a:r>
            <a:rPr lang="en-US" sz="1800" kern="1200" dirty="0" smtClean="0"/>
            <a:t>= </a:t>
          </a:r>
          <a:r>
            <a:rPr lang="en-US" sz="1800" kern="1200" dirty="0"/>
            <a:t>365 Coffee </a:t>
          </a:r>
          <a:r>
            <a:rPr lang="en-US" sz="1800" kern="1200" dirty="0" smtClean="0"/>
            <a:t>Meeting</a:t>
          </a:r>
          <a:r>
            <a:rPr lang="zh-CN" altLang="en-US" sz="1800" kern="1200" dirty="0" smtClean="0"/>
            <a:t>   </a:t>
          </a:r>
          <a:r>
            <a:rPr lang="en-US" altLang="zh-CN" sz="1800" kern="1200" dirty="0" smtClean="0"/>
            <a:t>365</a:t>
          </a:r>
          <a:r>
            <a:rPr lang="zh-CN" altLang="en-US" sz="1800" kern="1200" dirty="0" smtClean="0"/>
            <a:t> 天的咖啡约会</a:t>
          </a:r>
          <a:endParaRPr lang="en-US" sz="1800" kern="1200" dirty="0"/>
        </a:p>
      </dsp:txBody>
      <dsp:txXfrm>
        <a:off x="201130" y="3169584"/>
        <a:ext cx="6106204" cy="612672"/>
      </dsp:txXfrm>
    </dsp:sp>
    <dsp:sp modelId="{49B9712C-6CAD-459B-BA08-B251AA5CFEB8}">
      <dsp:nvSpPr>
        <dsp:cNvPr id="0" name=""/>
        <dsp:cNvSpPr/>
      </dsp:nvSpPr>
      <dsp:spPr>
        <a:xfrm>
          <a:off x="0" y="4519200"/>
          <a:ext cx="649287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6730A-9E0E-4B08-9036-92D7390C14D9}">
      <dsp:nvSpPr>
        <dsp:cNvPr id="0" name=""/>
        <dsp:cNvSpPr/>
      </dsp:nvSpPr>
      <dsp:spPr>
        <a:xfrm>
          <a:off x="172382" y="4082350"/>
          <a:ext cx="6182156" cy="678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3 </a:t>
          </a:r>
          <a:r>
            <a:rPr lang="en-US" sz="1800" kern="1200" dirty="0" smtClean="0"/>
            <a:t>Year</a:t>
          </a:r>
          <a:r>
            <a:rPr lang="zh-CN" altLang="en-US" sz="1800" kern="1200" dirty="0" smtClean="0"/>
            <a:t> </a:t>
          </a:r>
          <a:r>
            <a:rPr lang="zh-CN" altLang="en-US" sz="1800" kern="1200" dirty="0" smtClean="0"/>
            <a:t>第三年	</a:t>
          </a:r>
          <a:r>
            <a:rPr lang="en-US" sz="1800" kern="1200" dirty="0" smtClean="0"/>
            <a:t>= </a:t>
          </a:r>
          <a:r>
            <a:rPr lang="en-US" sz="1800" kern="1200" dirty="0"/>
            <a:t>1095 Coffee </a:t>
          </a:r>
          <a:r>
            <a:rPr lang="en-US" sz="1800" kern="1200" dirty="0" smtClean="0"/>
            <a:t>Meeting</a:t>
          </a:r>
          <a:r>
            <a:rPr lang="zh-CN" altLang="en-US" sz="1800" kern="1200" dirty="0" smtClean="0"/>
            <a:t>   </a:t>
          </a:r>
          <a:r>
            <a:rPr lang="en-US" altLang="zh-CN" sz="1800" kern="1200" dirty="0" smtClean="0"/>
            <a:t>1095</a:t>
          </a:r>
          <a:r>
            <a:rPr lang="zh-CN" altLang="en-US" sz="1800" kern="1200" dirty="0" smtClean="0"/>
            <a:t> 天的咖啡约会</a:t>
          </a:r>
          <a:endParaRPr lang="en-US" sz="1800" kern="1200" dirty="0"/>
        </a:p>
      </dsp:txBody>
      <dsp:txXfrm>
        <a:off x="205526" y="4115494"/>
        <a:ext cx="6115868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BCB600-E8A9-48C6-A9AB-DE1923A1C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03DF26-55D8-4F28-9EB3-8E38EFD6F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AC8E0C-0209-4785-A87B-4D91B1F6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5/31/20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6C2F83-C49A-465D-B691-4643FEE46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34A30-2238-4B51-B399-8587A209B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75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398EC3-9B7C-484F-B794-A5C6651A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C6C721-6FF0-49AF-A511-EF31645C3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52FCE1-3113-41C3-958B-E4017FA9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5/31/20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DB73F4-C1D3-493F-9A6F-8853CDD7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BEC53-BD5D-4E45-9BE1-73565583E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2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9EE8AFB-3D1E-45F5-8EE2-CA9E6B9448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C56F83-106F-48E6-A310-A3E1E0D60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44B98-DD87-4A99-8DB6-DACD81FA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5/31/20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9FE7E7-5E85-41E0-9C6D-D7B68C73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77D09D-66C2-484E-9E60-663B11F6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8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83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83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47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8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05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20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7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7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4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13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90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33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D4FCB-0655-4E1A-A700-C00711C6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1AEEEE-4EAA-491E-8ECF-F320B32A2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1BFC3F-AA0E-4531-ADF9-A11712FB6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5/31/20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DB3257-5A69-430A-BD86-584C1F6C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4767A5-77F5-408D-ACFE-8D80FA27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5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59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25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6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E506D-0A57-4B8C-A8E9-CCFDDA310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998D1B-A011-4582-A997-13687948B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7DC7D7-4617-4068-BFE1-8DFD9EDBD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5/31/20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C365BC-82E8-40B3-863B-5FD80BB8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EB6C17-AC06-44DA-B56E-FE2CB619E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F1A4F8-520C-40CF-9FE9-97037C648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6CCAA8-0C0B-4E76-94F4-AA4DB0F7E9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671AC93-FB59-49A2-8689-B84B08D3D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DD291F-6E19-44A7-B1DE-82020EA4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5/31/20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318F80-4BDA-40F4-8AA1-F8540EDA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540E7D-55E4-4D7E-9788-56C416DC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C7068-6CC2-47AB-80B5-C2A2B0FA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23DA06-62C1-4495-B126-043EE2A24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3648571-3C6B-419B-A283-FC03C3F74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5DE109F-BFA4-41BB-818F-907DECC78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1B99D3-4516-4ECE-A2CF-AF3DA2D563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EAF0EA6-F52C-41A3-9BF9-EE646B28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5/31/20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F0715B6-8C09-4DDC-A515-022D3DA1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AE96CF-DF30-4B5A-8351-95FF85E4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5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5BB765-B52F-41DF-93A6-578DBB25D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AA92B8F-4D98-4343-9476-4F3F9517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5/31/20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BE1FF9-2FF0-4B73-954A-C9BDD8E6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168996-03C3-4307-85F1-DAC9302F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0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61522-811F-45DF-8226-D350594CD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5/31/20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5AB5822-309B-4ECA-A92E-4A751E1E2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1C68C2-78CC-458E-82CC-FFB4E20D2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5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F3E5F-596C-4123-9670-77190EFA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346A87-E012-492C-9BA1-A4DFD6CB1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9695624-A3F9-491A-B642-6815CE1CF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3D8037-86B9-4A50-B291-25D41589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5/31/20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AAD680-9B9D-49D7-B9F1-09B3C46E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F18272-08FF-4997-9C5B-BDCB80EC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8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56F920-6483-4934-B868-476E4364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70CC1B-3581-4600-B281-9340F38B7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5A9368-0C22-446A-9F8F-0140724F8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A4D2BB-4096-4C6C-A24F-EC81415A4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5/31/20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1FE058-BC58-462E-84D2-F548F6E34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7DF5A8-438B-43FB-B2DC-4F11A6452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8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7F18879-EB2F-4219-BBA7-DBCBC62E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8FDF57-220D-4619-B8F5-0EEB3858A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9B07B3-2C94-4A22-947E-94B29F9DA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209A4-A302-496B-B2BA-B501EB790933}" type="datetimeFigureOut">
              <a:rPr lang="en-US" smtClean="0"/>
              <a:t>5/31/20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D06C78-2717-408B-BB19-FE33F63A9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FCB7EA-FADE-426E-A918-481C6BA9E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5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Relationship Id="rId3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Relationship Id="rId3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Relationship Id="rId3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Relationship Id="rId3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13.jpg"/><Relationship Id="rId9" Type="http://schemas.openxmlformats.org/officeDocument/2006/relationships/image" Target="../media/image14.png"/><Relationship Id="rId1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4987C8-3E01-48FA-94F7-A3DA5EE1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129" y="5136090"/>
            <a:ext cx="5605930" cy="591480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</a:pPr>
            <a:r>
              <a:rPr lang="en-US" sz="3600" b="1" dirty="0"/>
              <a:t>Prospecting - Doing it </a:t>
            </a:r>
            <a:r>
              <a:rPr lang="en-US" sz="3600" b="1" dirty="0" smtClean="0"/>
              <a:t>Right</a:t>
            </a:r>
            <a:br>
              <a:rPr lang="en-US" sz="3600" b="1" dirty="0" smtClean="0"/>
            </a:br>
            <a:r>
              <a:rPr lang="zh-CN" altLang="en-US" sz="3600" b="1" dirty="0" smtClean="0"/>
              <a:t>物色人选</a:t>
            </a:r>
            <a:r>
              <a:rPr lang="en-US" altLang="zh-CN" sz="3600" b="1" dirty="0" smtClean="0"/>
              <a:t> </a:t>
            </a:r>
            <a:r>
              <a:rPr lang="mr-IN" altLang="zh-CN" sz="3600" b="1" dirty="0" smtClean="0"/>
              <a:t>–</a:t>
            </a:r>
            <a:r>
              <a:rPr lang="en-US" altLang="zh-CN" sz="3600" b="1" dirty="0" smtClean="0"/>
              <a:t> </a:t>
            </a:r>
            <a:r>
              <a:rPr lang="zh-CN" altLang="en-US" sz="3600" b="1" dirty="0" smtClean="0"/>
              <a:t>做对了！</a:t>
            </a:r>
            <a:endParaRPr lang="en-US" sz="3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56949-C4D9-4AC0-AF4D-333FAAFB9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129" y="6006602"/>
            <a:ext cx="5605930" cy="64284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800" dirty="0"/>
              <a:t>Stephanie Ng</a:t>
            </a:r>
          </a:p>
          <a:p>
            <a:pPr algn="l"/>
            <a:r>
              <a:rPr lang="en-US" sz="1800" dirty="0"/>
              <a:t>Supervising Coordinator</a:t>
            </a:r>
          </a:p>
        </p:txBody>
      </p:sp>
      <p:pic>
        <p:nvPicPr>
          <p:cNvPr id="11" name="Picture 10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xmlns="" id="{AE25782D-9185-4F69-B39E-DBF71A47E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" r="4" b="1666"/>
          <a:stretch/>
        </p:blipFill>
        <p:spPr>
          <a:xfrm>
            <a:off x="1479512" y="10"/>
            <a:ext cx="2263117" cy="1428366"/>
          </a:xfrm>
          <a:prstGeom prst="rect">
            <a:avLst/>
          </a:prstGeom>
        </p:spPr>
      </p:pic>
      <p:pic>
        <p:nvPicPr>
          <p:cNvPr id="7" name="Picture 6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xmlns="" id="{AD2A34DD-89E7-414F-A38C-747D4945B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2" r="13483"/>
          <a:stretch/>
        </p:blipFill>
        <p:spPr>
          <a:xfrm>
            <a:off x="-1" y="1488148"/>
            <a:ext cx="3742628" cy="3067989"/>
          </a:xfrm>
          <a:custGeom>
            <a:avLst/>
            <a:gdLst>
              <a:gd name="connsiteX0" fmla="*/ 0 w 3742628"/>
              <a:gd name="connsiteY0" fmla="*/ 0 h 3067989"/>
              <a:gd name="connsiteX1" fmla="*/ 3742628 w 3742628"/>
              <a:gd name="connsiteY1" fmla="*/ 0 h 3067989"/>
              <a:gd name="connsiteX2" fmla="*/ 3742628 w 3742628"/>
              <a:gd name="connsiteY2" fmla="*/ 2040780 h 3067989"/>
              <a:gd name="connsiteX3" fmla="*/ 1398494 w 3742628"/>
              <a:gd name="connsiteY3" fmla="*/ 2040780 h 3067989"/>
              <a:gd name="connsiteX4" fmla="*/ 1398494 w 3742628"/>
              <a:gd name="connsiteY4" fmla="*/ 3067989 h 3067989"/>
              <a:gd name="connsiteX5" fmla="*/ 0 w 3742628"/>
              <a:gd name="connsiteY5" fmla="*/ 3067989 h 306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628" h="3067989">
                <a:moveTo>
                  <a:pt x="0" y="0"/>
                </a:moveTo>
                <a:lnTo>
                  <a:pt x="3742628" y="0"/>
                </a:lnTo>
                <a:lnTo>
                  <a:pt x="3742628" y="2040780"/>
                </a:lnTo>
                <a:lnTo>
                  <a:pt x="1398494" y="2040780"/>
                </a:lnTo>
                <a:lnTo>
                  <a:pt x="1398494" y="3067989"/>
                </a:lnTo>
                <a:lnTo>
                  <a:pt x="0" y="3067989"/>
                </a:lnTo>
                <a:close/>
              </a:path>
            </a:pathLst>
          </a:custGeom>
        </p:spPr>
      </p:pic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6A14811E-D13D-4BE9-BDDF-A141E8490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3" r="41511"/>
          <a:stretch/>
        </p:blipFill>
        <p:spPr>
          <a:xfrm>
            <a:off x="1479513" y="3603819"/>
            <a:ext cx="2263117" cy="3248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855FBB-2056-4E40-B333-CEB2FE2667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5" r="33382" b="-1"/>
          <a:stretch/>
        </p:blipFill>
        <p:spPr>
          <a:xfrm>
            <a:off x="3808119" y="10"/>
            <a:ext cx="3396195" cy="4556126"/>
          </a:xfrm>
          <a:custGeom>
            <a:avLst/>
            <a:gdLst>
              <a:gd name="connsiteX0" fmla="*/ 0 w 3396195"/>
              <a:gd name="connsiteY0" fmla="*/ 0 h 4556136"/>
              <a:gd name="connsiteX1" fmla="*/ 3396195 w 3396195"/>
              <a:gd name="connsiteY1" fmla="*/ 0 h 4556136"/>
              <a:gd name="connsiteX2" fmla="*/ 3396195 w 3396195"/>
              <a:gd name="connsiteY2" fmla="*/ 1424457 h 4556136"/>
              <a:gd name="connsiteX3" fmla="*/ 2274902 w 3396195"/>
              <a:gd name="connsiteY3" fmla="*/ 1424457 h 4556136"/>
              <a:gd name="connsiteX4" fmla="*/ 2274902 w 3396195"/>
              <a:gd name="connsiteY4" fmla="*/ 4556136 h 4556136"/>
              <a:gd name="connsiteX5" fmla="*/ 0 w 3396195"/>
              <a:gd name="connsiteY5" fmla="*/ 4556136 h 455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195" h="4556136">
                <a:moveTo>
                  <a:pt x="0" y="0"/>
                </a:moveTo>
                <a:lnTo>
                  <a:pt x="3396195" y="0"/>
                </a:lnTo>
                <a:lnTo>
                  <a:pt x="3396195" y="1424457"/>
                </a:lnTo>
                <a:lnTo>
                  <a:pt x="2274902" y="1424457"/>
                </a:lnTo>
                <a:lnTo>
                  <a:pt x="2274902" y="4556136"/>
                </a:lnTo>
                <a:lnTo>
                  <a:pt x="0" y="4556136"/>
                </a:lnTo>
                <a:close/>
              </a:path>
            </a:pathLst>
          </a:custGeom>
        </p:spPr>
      </p:pic>
      <p:pic>
        <p:nvPicPr>
          <p:cNvPr id="15" name="Picture 1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xmlns="" id="{27C1583C-D8F7-4778-A619-1CA935338B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977"/>
          <a:stretch/>
        </p:blipFill>
        <p:spPr>
          <a:xfrm>
            <a:off x="6155703" y="1488149"/>
            <a:ext cx="6036296" cy="3056725"/>
          </a:xfrm>
          <a:prstGeom prst="rect">
            <a:avLst/>
          </a:prstGeom>
        </p:spPr>
      </p:pic>
      <p:pic>
        <p:nvPicPr>
          <p:cNvPr id="5" name="Picture 4" descr="A group of people sitting around each other&#10;&#10;Description automatically generated">
            <a:extLst>
              <a:ext uri="{FF2B5EF4-FFF2-40B4-BE49-F238E27FC236}">
                <a16:creationId xmlns:a16="http://schemas.microsoft.com/office/drawing/2014/main" xmlns="" id="{CF05DC0F-1CC0-4137-86D7-62A82D49E8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r="797" b="1"/>
          <a:stretch/>
        </p:blipFill>
        <p:spPr>
          <a:xfrm>
            <a:off x="3808119" y="4633558"/>
            <a:ext cx="2263116" cy="14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9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0E26A9-EDFC-4121-B396-F7528D55C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4EB2CC1D-1E55-46A9-83AD-94B279B16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6" y="365125"/>
            <a:ext cx="10386600" cy="6298273"/>
          </a:xfrm>
        </p:spPr>
      </p:pic>
    </p:spTree>
    <p:extLst>
      <p:ext uri="{BB962C8B-B14F-4D97-AF65-F5344CB8AC3E}">
        <p14:creationId xmlns:p14="http://schemas.microsoft.com/office/powerpoint/2010/main" val="188501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3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38A2C5-3EC4-48C8-9827-EE0EC66C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Dress </a:t>
            </a:r>
            <a:r>
              <a:rPr lang="en-US" sz="5400" dirty="0" smtClean="0">
                <a:solidFill>
                  <a:srgbClr val="FFFFFF"/>
                </a:solidFill>
              </a:rPr>
              <a:t>Code  </a:t>
            </a:r>
            <a:r>
              <a:rPr lang="zh-CN" altLang="en-US" sz="5400" dirty="0" smtClean="0">
                <a:solidFill>
                  <a:srgbClr val="FFFFFF"/>
                </a:solidFill>
              </a:rPr>
              <a:t>著装规范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29D4F6B6-EFE0-4E71-A6F2-8F9BE3626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744793"/>
            <a:ext cx="5455917" cy="3123512"/>
          </a:xfrm>
          <a:prstGeom prst="rect">
            <a:avLst/>
          </a:prstGeom>
        </p:spPr>
      </p:pic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982F9803-80FD-48D3-B5B3-C8B4299F4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772073"/>
            <a:ext cx="5455917" cy="3068953"/>
          </a:xfrm>
          <a:prstGeom prst="rect">
            <a:avLst/>
          </a:prstGeom>
        </p:spPr>
      </p:pic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85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40E0100A-865E-4854-A4C5-C471502B1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2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6C7B4A1-154A-4DF0-AC46-F88D75A2E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E3E748-5578-454B-890A-C36411C9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348163"/>
            <a:ext cx="6619811" cy="13449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/>
              <a:t>Tips on </a:t>
            </a:r>
            <a:r>
              <a:rPr lang="en-US" sz="4000" b="1" dirty="0" smtClean="0"/>
              <a:t>Prospecting </a:t>
            </a:r>
            <a:br>
              <a:rPr lang="en-US" sz="4000" b="1" dirty="0" smtClean="0"/>
            </a:br>
            <a:r>
              <a:rPr lang="zh-CN" altLang="en-US" sz="3000" b="1" dirty="0" smtClean="0"/>
              <a:t>物色人选的提示</a:t>
            </a:r>
            <a:r>
              <a:rPr lang="en-US" sz="3000" b="1" dirty="0" smtClean="0"/>
              <a:t>  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639169-EA31-49A9-96DD-E53219285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38953"/>
            <a:ext cx="7378700" cy="421932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200" dirty="0"/>
              <a:t>Dress appropriate to the </a:t>
            </a:r>
            <a:r>
              <a:rPr lang="en-US" sz="2200" dirty="0" smtClean="0"/>
              <a:t>environment </a:t>
            </a:r>
            <a:r>
              <a:rPr lang="en-US" sz="2400" dirty="0" smtClean="0"/>
              <a:t> </a:t>
            </a:r>
            <a:r>
              <a:rPr lang="zh-CN" altLang="en-US" sz="1900" dirty="0" smtClean="0">
                <a:solidFill>
                  <a:srgbClr val="000090"/>
                </a:solidFill>
              </a:rPr>
              <a:t>穿合适的服装参加活动</a:t>
            </a:r>
            <a:r>
              <a:rPr lang="en-US" sz="1800" dirty="0" smtClean="0"/>
              <a:t> </a:t>
            </a:r>
            <a:endParaRPr lang="en-US" sz="1800" dirty="0"/>
          </a:p>
          <a:p>
            <a:r>
              <a:rPr lang="en-US" sz="2200" dirty="0"/>
              <a:t>Come with a </a:t>
            </a:r>
            <a:r>
              <a:rPr lang="en-US" sz="2200" dirty="0" smtClean="0"/>
              <a:t>SMILE</a:t>
            </a:r>
            <a:r>
              <a:rPr lang="en-US" sz="2400" dirty="0" smtClean="0"/>
              <a:t>  </a:t>
            </a:r>
            <a:r>
              <a:rPr lang="zh-CN" altLang="en-US" sz="1900" dirty="0" smtClean="0">
                <a:solidFill>
                  <a:srgbClr val="000090"/>
                </a:solidFill>
              </a:rPr>
              <a:t>用最亲切的容貌出席活动</a:t>
            </a:r>
            <a:endParaRPr lang="en-US" sz="1900" dirty="0">
              <a:solidFill>
                <a:srgbClr val="000090"/>
              </a:solidFill>
            </a:endParaRPr>
          </a:p>
          <a:p>
            <a:r>
              <a:rPr lang="en-US" sz="2200" dirty="0"/>
              <a:t>Topic of discussion is NEVER YOU</a:t>
            </a:r>
            <a:r>
              <a:rPr lang="en-US" sz="2200" dirty="0" smtClean="0"/>
              <a:t>! </a:t>
            </a:r>
            <a:r>
              <a:rPr lang="zh-CN" altLang="en-US" sz="1900" dirty="0" smtClean="0">
                <a:solidFill>
                  <a:srgbClr val="000090"/>
                </a:solidFill>
              </a:rPr>
              <a:t>从不用</a:t>
            </a:r>
            <a:r>
              <a:rPr lang="en-US" altLang="zh-CN" sz="1900" dirty="0" smtClean="0">
                <a:solidFill>
                  <a:srgbClr val="000090"/>
                </a:solidFill>
              </a:rPr>
              <a:t>《</a:t>
            </a:r>
            <a:r>
              <a:rPr lang="zh-CN" altLang="en-US" sz="1900" dirty="0" smtClean="0">
                <a:solidFill>
                  <a:srgbClr val="000090"/>
                </a:solidFill>
              </a:rPr>
              <a:t>自己</a:t>
            </a:r>
            <a:r>
              <a:rPr lang="en-US" altLang="zh-CN" sz="1900" dirty="0" smtClean="0">
                <a:solidFill>
                  <a:srgbClr val="000090"/>
                </a:solidFill>
              </a:rPr>
              <a:t>》</a:t>
            </a:r>
            <a:r>
              <a:rPr lang="zh-CN" altLang="en-US" sz="1900" dirty="0" smtClean="0">
                <a:solidFill>
                  <a:srgbClr val="000090"/>
                </a:solidFill>
              </a:rPr>
              <a:t>成为他人讨论的话题</a:t>
            </a:r>
            <a:endParaRPr lang="en-US" sz="1900" dirty="0">
              <a:solidFill>
                <a:srgbClr val="000090"/>
              </a:solidFill>
            </a:endParaRPr>
          </a:p>
          <a:p>
            <a:r>
              <a:rPr lang="en-US" sz="2200" dirty="0"/>
              <a:t>Know about them ONLY</a:t>
            </a:r>
            <a:r>
              <a:rPr lang="en-US" sz="2200" dirty="0" smtClean="0"/>
              <a:t>! </a:t>
            </a:r>
            <a:r>
              <a:rPr lang="zh-CN" altLang="en-US" sz="1900" dirty="0" smtClean="0">
                <a:solidFill>
                  <a:srgbClr val="000090"/>
                </a:solidFill>
              </a:rPr>
              <a:t>把焦点放在的</a:t>
            </a:r>
            <a:r>
              <a:rPr lang="en-US" altLang="zh-CN" sz="1900" dirty="0" smtClean="0">
                <a:solidFill>
                  <a:srgbClr val="000090"/>
                </a:solidFill>
              </a:rPr>
              <a:t>《</a:t>
            </a:r>
            <a:r>
              <a:rPr lang="zh-CN" altLang="en-US" sz="1900" dirty="0" smtClean="0">
                <a:solidFill>
                  <a:srgbClr val="000090"/>
                </a:solidFill>
              </a:rPr>
              <a:t>对方</a:t>
            </a:r>
            <a:r>
              <a:rPr lang="en-US" altLang="zh-CN" sz="1900" dirty="0" smtClean="0">
                <a:solidFill>
                  <a:srgbClr val="000090"/>
                </a:solidFill>
              </a:rPr>
              <a:t>》</a:t>
            </a:r>
            <a:r>
              <a:rPr lang="zh-CN" altLang="en-US" sz="1900" dirty="0" smtClean="0">
                <a:solidFill>
                  <a:srgbClr val="000090"/>
                </a:solidFill>
              </a:rPr>
              <a:t>的身上</a:t>
            </a:r>
            <a:endParaRPr lang="en-US" altLang="zh-CN" sz="19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rgbClr val="00009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 dirty="0"/>
              <a:t>Objective:</a:t>
            </a:r>
          </a:p>
          <a:p>
            <a:pPr marL="798513" lvl="1" indent="-111125">
              <a:buFont typeface="Wingdings" panose="05000000000000000000" pitchFamily="2" charset="2"/>
              <a:buChar char="ü"/>
            </a:pPr>
            <a:r>
              <a:rPr lang="en-US" sz="1600" dirty="0" smtClean="0"/>
              <a:t> FIND </a:t>
            </a:r>
            <a:r>
              <a:rPr lang="en-US" sz="1600" dirty="0"/>
              <a:t>OUT WHAT THEY WANT </a:t>
            </a:r>
          </a:p>
          <a:p>
            <a:pPr marL="798513" lvl="1" indent="-111125">
              <a:buFont typeface="Wingdings" panose="05000000000000000000" pitchFamily="2" charset="2"/>
              <a:buChar char="ü"/>
            </a:pPr>
            <a:r>
              <a:rPr lang="en-US" sz="1600" dirty="0"/>
              <a:t> GIVE THEM WHAT THEY WANT BY BEING THE PROBLEM SOLVER</a:t>
            </a:r>
          </a:p>
          <a:p>
            <a:pPr marL="798513" lvl="1" indent="-111125">
              <a:buFont typeface="Wingdings" panose="05000000000000000000" pitchFamily="2" charset="2"/>
              <a:buChar char="ü"/>
            </a:pPr>
            <a:r>
              <a:rPr lang="en-US" sz="1600" dirty="0"/>
              <a:t> LET THEM LEAD YOU TO THEIR </a:t>
            </a:r>
            <a:r>
              <a:rPr lang="en-US" sz="1600" dirty="0" smtClean="0"/>
              <a:t>PEOPLE</a:t>
            </a:r>
          </a:p>
          <a:p>
            <a:pPr marL="687388" lvl="1" indent="0">
              <a:buNone/>
            </a:pPr>
            <a:endParaRPr lang="en-US" sz="1600" dirty="0"/>
          </a:p>
          <a:p>
            <a:pPr lvl="1">
              <a:buFont typeface="Wingdings" charset="2"/>
              <a:buChar char="ü"/>
            </a:pPr>
            <a:r>
              <a:rPr lang="zh-CN" altLang="en-US" sz="1900" dirty="0" smtClean="0">
                <a:solidFill>
                  <a:srgbClr val="000090"/>
                </a:solidFill>
              </a:rPr>
              <a:t>目的：</a:t>
            </a:r>
            <a:endParaRPr lang="en-US" altLang="zh-CN" sz="1800" dirty="0" smtClean="0">
              <a:solidFill>
                <a:srgbClr val="000090"/>
              </a:solidFill>
            </a:endParaRPr>
          </a:p>
          <a:p>
            <a:pPr lvl="2">
              <a:buFont typeface="Wingdings" charset="2"/>
              <a:buChar char="ü"/>
            </a:pPr>
            <a:r>
              <a:rPr lang="zh-CN" altLang="en-US" sz="1900" dirty="0" smtClean="0">
                <a:solidFill>
                  <a:srgbClr val="000090"/>
                </a:solidFill>
              </a:rPr>
              <a:t>寻出他们的需求</a:t>
            </a:r>
            <a:endParaRPr lang="en-US" altLang="zh-CN" sz="1900" dirty="0" smtClean="0">
              <a:solidFill>
                <a:srgbClr val="000090"/>
              </a:solidFill>
            </a:endParaRPr>
          </a:p>
          <a:p>
            <a:pPr lvl="2">
              <a:buFont typeface="Wingdings" charset="2"/>
              <a:buChar char="ü"/>
            </a:pPr>
            <a:r>
              <a:rPr lang="zh-CN" altLang="en-US" sz="1900" dirty="0" smtClean="0">
                <a:solidFill>
                  <a:srgbClr val="000090"/>
                </a:solidFill>
              </a:rPr>
              <a:t>借用我们商业的平台来符合他们的需求</a:t>
            </a:r>
            <a:endParaRPr lang="en-US" altLang="zh-CN" sz="1900" dirty="0">
              <a:solidFill>
                <a:srgbClr val="000090"/>
              </a:solidFill>
            </a:endParaRPr>
          </a:p>
          <a:p>
            <a:pPr lvl="2">
              <a:buFont typeface="Wingdings" charset="2"/>
              <a:buChar char="ü"/>
            </a:pPr>
            <a:r>
              <a:rPr lang="zh-CN" altLang="en-US" sz="1900" dirty="0" smtClean="0">
                <a:solidFill>
                  <a:srgbClr val="000090"/>
                </a:solidFill>
              </a:rPr>
              <a:t>接力于他们的人脉</a:t>
            </a:r>
            <a:endParaRPr lang="en-US" sz="19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200" dirty="0"/>
          </a:p>
          <a:p>
            <a:pPr marL="227013" indent="-227013"/>
            <a:r>
              <a:rPr lang="en-US" sz="2200" dirty="0" smtClean="0"/>
              <a:t>Set </a:t>
            </a:r>
            <a:r>
              <a:rPr lang="en-US" sz="2200" dirty="0"/>
              <a:t>the </a:t>
            </a:r>
            <a:r>
              <a:rPr lang="en-US" sz="2200" dirty="0" smtClean="0"/>
              <a:t>Appointment  </a:t>
            </a:r>
            <a:r>
              <a:rPr lang="zh-CN" altLang="en-US" sz="1900" dirty="0" smtClean="0">
                <a:solidFill>
                  <a:srgbClr val="000090"/>
                </a:solidFill>
              </a:rPr>
              <a:t>设定约会</a:t>
            </a:r>
            <a:endParaRPr lang="en-US" sz="19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4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8CBF14AD-123E-4534-B0A2-824C1AA5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2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3269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cap="all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Conversational </a:t>
            </a:r>
            <a:r>
              <a:rPr lang="en-US" sz="4400" b="1" cap="all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Marketing  </a:t>
            </a:r>
            <a:r>
              <a:rPr lang="zh-CN" altLang="en-US" sz="4400" b="1" cap="all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对话营销</a:t>
            </a:r>
            <a:endParaRPr kumimoji="0" lang="en-US" sz="4400" b="1" i="0" u="none" strike="noStrike" kern="1200" cap="all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6700" y="876300"/>
            <a:ext cx="11644023" cy="5829300"/>
          </a:xfrm>
          <a:prstGeom prst="roundRect">
            <a:avLst>
              <a:gd name="adj" fmla="val 16275"/>
            </a:avLst>
          </a:prstGeom>
          <a:solidFill>
            <a:srgbClr val="0070C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Smile</a:t>
            </a:r>
            <a:r>
              <a:rPr lang="en-US" sz="1400" dirty="0"/>
              <a:t>. Be </a:t>
            </a:r>
            <a:r>
              <a:rPr lang="en-US" sz="1400" dirty="0" smtClean="0"/>
              <a:t>Friendly  </a:t>
            </a:r>
            <a:r>
              <a:rPr lang="zh-CN" altLang="en-US" sz="1400" dirty="0" smtClean="0"/>
              <a:t>友善、微笑</a:t>
            </a:r>
            <a:r>
              <a:rPr lang="en-US" sz="1400" dirty="0" smtClean="0"/>
              <a:t> </a:t>
            </a: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 Build a </a:t>
            </a:r>
            <a:r>
              <a:rPr lang="en-US" sz="1400" dirty="0" smtClean="0"/>
              <a:t>Connection  </a:t>
            </a:r>
            <a:r>
              <a:rPr lang="zh-CN" altLang="en-US" sz="1400" dirty="0" smtClean="0"/>
              <a:t>建立友情桥梁</a:t>
            </a:r>
            <a:endParaRPr lang="en-US" sz="1400" dirty="0"/>
          </a:p>
          <a:p>
            <a:pPr marL="742950" lvl="1" indent="-285750">
              <a:buFont typeface="Wingdings" charset="2"/>
              <a:buChar char="q"/>
            </a:pPr>
            <a:r>
              <a:rPr lang="en-US" sz="1400" dirty="0"/>
              <a:t>Find some common ground that you have either similar interest or connection or things you do</a:t>
            </a:r>
            <a:r>
              <a:rPr lang="en-US" sz="1400" dirty="0" smtClean="0"/>
              <a:t>.</a:t>
            </a:r>
          </a:p>
          <a:p>
            <a:pPr marL="742950" lvl="1" indent="-285750">
              <a:buFont typeface="Wingdings" charset="2"/>
              <a:buChar char="q"/>
            </a:pPr>
            <a:r>
              <a:rPr lang="zh-CN" altLang="en-US" sz="1400" dirty="0" smtClean="0"/>
              <a:t>寻找投机的话题，如嗜好、同等认识的朋友、现今社会所发生的事件等等。</a:t>
            </a:r>
            <a:endParaRPr lang="en-US" altLang="zh-CN" sz="1400" dirty="0" smtClean="0"/>
          </a:p>
          <a:p>
            <a:pPr lvl="1"/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LISTEN </a:t>
            </a:r>
            <a:r>
              <a:rPr lang="zh-CN" altLang="en-US" sz="1400" dirty="0" smtClean="0"/>
              <a:t>聆听</a:t>
            </a:r>
            <a:endParaRPr lang="en-US" sz="1400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400" dirty="0"/>
              <a:t>Let them talk  - NOT YOU!  Use power words to keep them going like “</a:t>
            </a:r>
            <a:r>
              <a:rPr lang="en-US" sz="1400" dirty="0" smtClean="0"/>
              <a:t>wow</a:t>
            </a:r>
            <a:r>
              <a:rPr lang="en-US" sz="1400" dirty="0"/>
              <a:t>!</a:t>
            </a:r>
            <a:r>
              <a:rPr lang="en-US" sz="1400" dirty="0" smtClean="0"/>
              <a:t>”</a:t>
            </a:r>
            <a:r>
              <a:rPr lang="en-US" sz="1400" dirty="0"/>
              <a:t>, “Really ?”, “You got to be kidding me?”, “Awesome”</a:t>
            </a:r>
            <a:r>
              <a:rPr lang="en-US" sz="1400" dirty="0" smtClean="0"/>
              <a:t>.</a:t>
            </a:r>
            <a:r>
              <a:rPr lang="en-US" sz="1400" dirty="0"/>
              <a:t> </a:t>
            </a:r>
            <a:endParaRPr lang="en-US" sz="1400" dirty="0" smtClean="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zh-CN" altLang="en-US" sz="1400" dirty="0" smtClean="0"/>
              <a:t>让对方多发言</a:t>
            </a:r>
            <a:r>
              <a:rPr lang="en-US" altLang="zh-CN" sz="1400" dirty="0" smtClean="0"/>
              <a:t> </a:t>
            </a:r>
            <a:r>
              <a:rPr lang="mr-IN" altLang="zh-CN" sz="1400" dirty="0" smtClean="0"/>
              <a:t>–</a:t>
            </a:r>
            <a:r>
              <a:rPr lang="en-US" altLang="zh-CN" sz="1400" dirty="0" smtClean="0"/>
              <a:t> </a:t>
            </a:r>
            <a:r>
              <a:rPr lang="zh-CN" altLang="en-US" sz="1400" dirty="0" smtClean="0"/>
              <a:t>而不是</a:t>
            </a:r>
            <a:r>
              <a:rPr lang="en-US" altLang="zh-CN" sz="1400" dirty="0" smtClean="0"/>
              <a:t>《</a:t>
            </a:r>
            <a:r>
              <a:rPr lang="zh-CN" altLang="en-US" sz="1400" dirty="0" smtClean="0"/>
              <a:t>你</a:t>
            </a:r>
            <a:r>
              <a:rPr lang="en-US" altLang="zh-CN" sz="1400" dirty="0" smtClean="0"/>
              <a:t>》</a:t>
            </a:r>
            <a:r>
              <a:rPr lang="zh-CN" altLang="en-US" sz="1400" dirty="0" smtClean="0"/>
              <a:t>！但，你也不要保持沉默，可以用恰当的字眼跟进，如：“哇！”，“真的吗？”，“您在</a:t>
            </a:r>
            <a:r>
              <a:rPr lang="zh-CN" altLang="en-US" sz="1400" dirty="0" smtClean="0"/>
              <a:t>开我的玩笑吧！”“太有趣了！”</a:t>
            </a:r>
            <a:endParaRPr lang="en-US" altLang="zh-CN" sz="1400" dirty="0" smtClean="0"/>
          </a:p>
          <a:p>
            <a:pPr lvl="1"/>
            <a:endParaRPr lang="en-US" sz="1400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400" dirty="0"/>
              <a:t>Gather information.  Use FORM + THEME or </a:t>
            </a:r>
            <a:r>
              <a:rPr lang="en-US" sz="1400" dirty="0" smtClean="0"/>
              <a:t>FORMHD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zh-CN" altLang="en-US" sz="1400" dirty="0" smtClean="0"/>
              <a:t>你可以用</a:t>
            </a:r>
            <a:r>
              <a:rPr lang="en-US" altLang="zh-CN" sz="1400" dirty="0" smtClean="0"/>
              <a:t> FORM + </a:t>
            </a:r>
            <a:r>
              <a:rPr lang="zh-CN" altLang="en-US" sz="1400" dirty="0" smtClean="0"/>
              <a:t>主题</a:t>
            </a:r>
            <a:r>
              <a:rPr lang="en-US" altLang="zh-CN" sz="1400" dirty="0" smtClean="0"/>
              <a:t> </a:t>
            </a:r>
            <a:r>
              <a:rPr lang="zh-CN" altLang="en-US" sz="1400" dirty="0" smtClean="0"/>
              <a:t>或</a:t>
            </a:r>
            <a:r>
              <a:rPr lang="en-US" altLang="zh-CN" sz="1400" dirty="0" smtClean="0"/>
              <a:t> FORMHD </a:t>
            </a:r>
            <a:r>
              <a:rPr lang="zh-CN" altLang="en-US" sz="1400" dirty="0" smtClean="0"/>
              <a:t>的方式来收集他人的资料</a:t>
            </a:r>
            <a:endParaRPr lang="en-US" altLang="zh-CN" sz="1400" dirty="0" smtClean="0"/>
          </a:p>
          <a:p>
            <a:pPr lvl="1"/>
            <a:endParaRPr lang="en-US" sz="1400" dirty="0"/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US" sz="1400" dirty="0"/>
              <a:t>F: </a:t>
            </a:r>
            <a:r>
              <a:rPr lang="en-US" sz="1400" dirty="0" smtClean="0"/>
              <a:t>FAMILY </a:t>
            </a:r>
            <a:r>
              <a:rPr lang="zh-CN" altLang="en-US" sz="1400" dirty="0" smtClean="0"/>
              <a:t>家庭</a:t>
            </a:r>
            <a:r>
              <a:rPr lang="en-US" sz="1400" dirty="0"/>
              <a:t>	</a:t>
            </a:r>
            <a:r>
              <a:rPr lang="en-US" sz="1400" dirty="0" smtClean="0"/>
              <a:t>   	O</a:t>
            </a:r>
            <a:r>
              <a:rPr lang="en-US" sz="1400" dirty="0"/>
              <a:t>: </a:t>
            </a:r>
            <a:r>
              <a:rPr lang="en-US" sz="1400" dirty="0" smtClean="0"/>
              <a:t>Occupation </a:t>
            </a:r>
            <a:r>
              <a:rPr lang="zh-CN" altLang="en-US" sz="1400" dirty="0" smtClean="0"/>
              <a:t>工作</a:t>
            </a:r>
            <a:r>
              <a:rPr lang="en-US" altLang="zh-CN" sz="1400" dirty="0" smtClean="0"/>
              <a:t>   </a:t>
            </a:r>
            <a:r>
              <a:rPr lang="en-US" sz="1400" dirty="0"/>
              <a:t>	R: </a:t>
            </a:r>
            <a:r>
              <a:rPr lang="en-US" sz="1400" dirty="0" smtClean="0"/>
              <a:t>Recreation </a:t>
            </a:r>
            <a:r>
              <a:rPr lang="zh-CN" altLang="en-US" sz="1400" dirty="0" smtClean="0"/>
              <a:t>娱乐</a:t>
            </a:r>
            <a:r>
              <a:rPr lang="en-US" altLang="zh-CN" sz="1400" dirty="0" smtClean="0"/>
              <a:t>	</a:t>
            </a:r>
            <a:r>
              <a:rPr lang="en-US" sz="1400" dirty="0"/>
              <a:t>	M: </a:t>
            </a:r>
            <a:r>
              <a:rPr lang="en-US" sz="1400" dirty="0" smtClean="0"/>
              <a:t>Money </a:t>
            </a:r>
            <a:r>
              <a:rPr lang="zh-CN" altLang="en-US" sz="1400" dirty="0" smtClean="0"/>
              <a:t>经济</a:t>
            </a:r>
            <a:endParaRPr lang="en-US" sz="1400" dirty="0"/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US" sz="1400" dirty="0" smtClean="0"/>
              <a:t>THEME  </a:t>
            </a:r>
            <a:r>
              <a:rPr lang="zh-CN" altLang="en-US" sz="1400" dirty="0" smtClean="0"/>
              <a:t>主题</a:t>
            </a:r>
            <a:r>
              <a:rPr lang="en-US" altLang="zh-CN" sz="1400" dirty="0" smtClean="0"/>
              <a:t> </a:t>
            </a:r>
            <a:r>
              <a:rPr lang="en-US" sz="1400" dirty="0" smtClean="0"/>
              <a:t>: </a:t>
            </a:r>
            <a:r>
              <a:rPr lang="en-US" sz="1400" dirty="0"/>
              <a:t>Backup </a:t>
            </a:r>
            <a:r>
              <a:rPr lang="en-US" sz="1400" dirty="0" smtClean="0"/>
              <a:t>Plan </a:t>
            </a:r>
            <a:r>
              <a:rPr lang="zh-CN" altLang="en-US" sz="1400" dirty="0" smtClean="0"/>
              <a:t>后备计划</a:t>
            </a:r>
            <a:r>
              <a:rPr lang="en-US" sz="1400" dirty="0" smtClean="0"/>
              <a:t>, Health </a:t>
            </a:r>
            <a:r>
              <a:rPr lang="zh-CN" altLang="en-US" sz="1400" dirty="0" smtClean="0"/>
              <a:t>健康状况</a:t>
            </a:r>
            <a:r>
              <a:rPr lang="en-US" sz="1400" dirty="0" smtClean="0"/>
              <a:t>, Dreams </a:t>
            </a:r>
            <a:r>
              <a:rPr lang="zh-CN" altLang="en-US" sz="1400" dirty="0" smtClean="0"/>
              <a:t>梦想</a:t>
            </a:r>
            <a:r>
              <a:rPr lang="en-US" sz="1400" dirty="0" smtClean="0"/>
              <a:t>, Tax </a:t>
            </a:r>
            <a:r>
              <a:rPr lang="zh-CN" altLang="en-US" sz="1400" dirty="0" smtClean="0"/>
              <a:t>税率</a:t>
            </a:r>
            <a:r>
              <a:rPr lang="en-US" sz="1400" dirty="0" smtClean="0"/>
              <a:t>, Brokerage </a:t>
            </a:r>
            <a:r>
              <a:rPr lang="zh-CN" altLang="en-US" sz="1400" dirty="0" smtClean="0"/>
              <a:t>产品代理商的概念等等</a:t>
            </a:r>
            <a:r>
              <a:rPr lang="en-US" altLang="zh-CN" sz="1400" dirty="0" smtClean="0"/>
              <a:t> </a:t>
            </a:r>
            <a:r>
              <a:rPr lang="en-US" sz="1400" dirty="0" smtClean="0"/>
              <a:t>.</a:t>
            </a:r>
            <a:r>
              <a:rPr lang="en-US" sz="1400" dirty="0"/>
              <a:t>.</a:t>
            </a:r>
          </a:p>
          <a:p>
            <a:pPr lvl="1"/>
            <a:endParaRPr lang="en-US" sz="1400" dirty="0"/>
          </a:p>
          <a:p>
            <a:r>
              <a:rPr lang="en-US" sz="1400" dirty="0"/>
              <a:t>4. Open </a:t>
            </a:r>
            <a:r>
              <a:rPr lang="en-US" sz="1400" dirty="0" smtClean="0"/>
              <a:t>Mind </a:t>
            </a:r>
            <a:r>
              <a:rPr lang="zh-CN" altLang="en-US" sz="1400" dirty="0" smtClean="0"/>
              <a:t>开放对方的心态</a:t>
            </a:r>
            <a:endParaRPr lang="en-US" sz="1400" dirty="0"/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400" dirty="0"/>
              <a:t>Use concept like : Golden Goose/Cash Flow Quadrant to help them see</a:t>
            </a:r>
            <a:br>
              <a:rPr lang="en-US" sz="1400" dirty="0"/>
            </a:br>
            <a:r>
              <a:rPr lang="zh-CN" altLang="en-US" sz="1400" dirty="0" smtClean="0"/>
              <a:t>可以采用概念式的对话，如：时间及财务自由的概念来开导对方或启发他的想象力</a:t>
            </a:r>
            <a:endParaRPr lang="en-US" altLang="zh-CN" sz="1400" dirty="0" smtClean="0"/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dirty="0"/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SOMETIMES – the conversation doesn’t lead you to an opening. When you do #3 and #4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It is OK!  Keep the contact. May not be the right time or right individual or you may need to build up a relationship</a:t>
            </a:r>
            <a:r>
              <a:rPr lang="en-US" sz="1600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zh-CN" altLang="en-US" sz="1600" dirty="0" smtClean="0">
                <a:solidFill>
                  <a:srgbClr val="FFFF00"/>
                </a:solidFill>
              </a:rPr>
              <a:t>有时候虽然你已经按照以上的</a:t>
            </a:r>
            <a:r>
              <a:rPr lang="en-US" altLang="zh-CN" sz="1600" dirty="0" smtClean="0">
                <a:solidFill>
                  <a:srgbClr val="FFFF00"/>
                </a:solidFill>
              </a:rPr>
              <a:t> #3 </a:t>
            </a:r>
            <a:r>
              <a:rPr lang="zh-CN" altLang="en-US" sz="1600" dirty="0" smtClean="0">
                <a:solidFill>
                  <a:srgbClr val="FFFF00"/>
                </a:solidFill>
              </a:rPr>
              <a:t>和</a:t>
            </a:r>
            <a:r>
              <a:rPr lang="en-US" altLang="zh-CN" sz="1600" dirty="0" smtClean="0">
                <a:solidFill>
                  <a:srgbClr val="FFFF00"/>
                </a:solidFill>
              </a:rPr>
              <a:t> #4</a:t>
            </a:r>
            <a:r>
              <a:rPr lang="zh-CN" altLang="en-US" sz="1600" dirty="0" smtClean="0">
                <a:solidFill>
                  <a:srgbClr val="FFFF00"/>
                </a:solidFill>
              </a:rPr>
              <a:t>，</a:t>
            </a:r>
            <a:r>
              <a:rPr lang="zh-CN" altLang="en-US" sz="1600" dirty="0" smtClean="0">
                <a:solidFill>
                  <a:srgbClr val="FFFF00"/>
                </a:solidFill>
              </a:rPr>
              <a:t>但是显然还是不能够启发对方开放的心态，别放弃！可能是天时、地理和人和都还不对时，没关系，保持联系就好！</a:t>
            </a:r>
            <a:endParaRPr lang="en-US" sz="1600" dirty="0">
              <a:solidFill>
                <a:srgbClr val="FFFF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6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0070C3E7-1EC9-4647-B4A9-DFDE91C17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2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8821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4400" b="1" cap="all" dirty="0">
                <a:solidFill>
                  <a:schemeClr val="accent6">
                    <a:lumMod val="50000"/>
                  </a:schemeClr>
                </a:solidFill>
              </a:rPr>
              <a:t>Conversational Marketing  </a:t>
            </a:r>
            <a:r>
              <a:rPr lang="zh-CN" altLang="en-US" sz="4400" b="1" cap="all" dirty="0" smtClean="0">
                <a:solidFill>
                  <a:schemeClr val="accent6">
                    <a:lumMod val="50000"/>
                  </a:schemeClr>
                </a:solidFill>
              </a:rPr>
              <a:t>对话营销</a:t>
            </a:r>
            <a:endParaRPr lang="en-US" sz="4400" b="1" cap="al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8743" y="843076"/>
            <a:ext cx="11931857" cy="5816161"/>
          </a:xfrm>
          <a:prstGeom prst="roundRect">
            <a:avLst>
              <a:gd name="adj" fmla="val 16275"/>
            </a:avLst>
          </a:prstGeom>
          <a:solidFill>
            <a:srgbClr val="0070C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 smtClean="0">
                <a:solidFill>
                  <a:prstClr val="white"/>
                </a:solidFill>
                <a:latin typeface="Calibri" panose="020F0502020204030204"/>
              </a:rPr>
              <a:t>5.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Approach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方法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this only if you feel like saying or introduce a product or the business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 smtClean="0">
                <a:solidFill>
                  <a:prstClr val="white"/>
                </a:solidFill>
                <a:latin typeface="Calibri" panose="020F0502020204030204"/>
              </a:rPr>
              <a:t>若你要介绍对方一样产品或与他分享事业模式，你可以采用这个方法</a:t>
            </a:r>
            <a:r>
              <a:rPr lang="mr-IN" altLang="zh-CN" sz="1600" dirty="0" smtClean="0">
                <a:solidFill>
                  <a:prstClr val="white"/>
                </a:solidFill>
                <a:latin typeface="Calibri" panose="020F0502020204030204"/>
              </a:rPr>
              <a:t>…</a:t>
            </a:r>
            <a:endParaRPr lang="en-US" altLang="zh-CN" sz="1600" dirty="0" smtClean="0">
              <a:solidFill>
                <a:prstClr val="white"/>
              </a:solidFill>
              <a:latin typeface="Calibri" panose="020F0502020204030204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1: Do you keep your options open? (wait and listen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noProof="0" dirty="0" smtClean="0">
                <a:solidFill>
                  <a:prstClr val="white"/>
                </a:solidFill>
                <a:latin typeface="Calibri" panose="020F0502020204030204"/>
              </a:rPr>
              <a:t>您保持选择的立场吗？（聆听、等候）</a:t>
            </a:r>
            <a:endParaRPr lang="en-US" altLang="zh-CN" sz="1600" b="1" noProof="0" dirty="0" smtClean="0">
              <a:solidFill>
                <a:prstClr val="white"/>
              </a:solidFill>
              <a:latin typeface="Calibri" panose="020F0502020204030204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YES –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step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 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若对方答“愿意”，那回去第</a:t>
            </a:r>
            <a:r>
              <a:rPr lang="en-US" altLang="zh-CN" sz="1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altLang="zh-CN" sz="1600" dirty="0" smtClean="0">
                <a:solidFill>
                  <a:prstClr val="white"/>
                </a:solidFill>
                <a:latin typeface="Calibri" panose="020F0502020204030204"/>
              </a:rPr>
              <a:t>2 </a:t>
            </a:r>
            <a:r>
              <a:rPr lang="zh-CN" altLang="en-US" sz="1600" dirty="0" smtClean="0">
                <a:solidFill>
                  <a:prstClr val="white"/>
                </a:solidFill>
                <a:latin typeface="Calibri" panose="020F0502020204030204"/>
              </a:rPr>
              <a:t>步骤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NO – Change topic and move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 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若对方答“不愿意”，那就转换话题</a:t>
            </a:r>
            <a:r>
              <a:rPr lang="zh-CN" altLang="zh-CN" sz="1600" dirty="0" smtClean="0">
                <a:solidFill>
                  <a:prstClr val="white"/>
                </a:solidFill>
                <a:latin typeface="Calibri" panose="020F0502020204030204"/>
              </a:rPr>
              <a:t>，</a:t>
            </a:r>
            <a:r>
              <a:rPr lang="zh-CN" altLang="en-US" sz="1600" dirty="0" smtClean="0">
                <a:solidFill>
                  <a:prstClr val="white"/>
                </a:solidFill>
                <a:latin typeface="Calibri" panose="020F0502020204030204"/>
              </a:rPr>
              <a:t>继续寻找下一个目标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 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第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步骤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I can show you a way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…(prospect challenge)….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there any reason why you won’t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…(try the product/get more information)…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zh-CN" altLang="en-US" sz="1600" b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如果我可以</a:t>
            </a:r>
            <a:r>
              <a:rPr lang="zh-CN" altLang="en-US" sz="1600" dirty="0" smtClean="0">
                <a:solidFill>
                  <a:prstClr val="white"/>
                </a:solidFill>
                <a:latin typeface="Calibri" panose="020F0502020204030204"/>
              </a:rPr>
              <a:t>与您分享一个行得通的方法，有什么理由您会拒绝我介绍您</a:t>
            </a:r>
            <a:r>
              <a:rPr lang="mr-IN" altLang="zh-CN" sz="1600" dirty="0" smtClean="0">
                <a:solidFill>
                  <a:prstClr val="white"/>
                </a:solidFill>
                <a:latin typeface="Calibri" panose="020F0502020204030204"/>
              </a:rPr>
              <a:t>…</a:t>
            </a:r>
            <a:r>
              <a:rPr lang="en-US" altLang="zh-CN" sz="1600" dirty="0" smtClean="0">
                <a:solidFill>
                  <a:prstClr val="white"/>
                </a:solidFill>
                <a:latin typeface="Calibri" panose="020F0502020204030204"/>
              </a:rPr>
              <a:t> (</a:t>
            </a:r>
            <a:r>
              <a:rPr lang="zh-CN" altLang="en-US" sz="1600" dirty="0" smtClean="0">
                <a:solidFill>
                  <a:prstClr val="white"/>
                </a:solidFill>
                <a:latin typeface="Calibri" panose="020F0502020204030204"/>
              </a:rPr>
              <a:t>询问后，介绍产品）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If I can show you a way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…(prospect challenge)…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YOU.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…(try the product/get more information)…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altLang="zh-CN" sz="1600" i="1" dirty="0">
                <a:solidFill>
                  <a:prstClr val="white"/>
                </a:solidFill>
              </a:rPr>
              <a:t> </a:t>
            </a:r>
            <a:r>
              <a:rPr lang="en-US" altLang="zh-CN" sz="1600" i="1" dirty="0" smtClean="0">
                <a:solidFill>
                  <a:prstClr val="white"/>
                </a:solidFill>
              </a:rPr>
              <a:t>        </a:t>
            </a:r>
            <a:r>
              <a:rPr lang="zh-CN" altLang="en-US" sz="1600" dirty="0" smtClean="0">
                <a:solidFill>
                  <a:prstClr val="white"/>
                </a:solidFill>
              </a:rPr>
              <a:t>如果我可以与您分享一个</a:t>
            </a:r>
            <a:r>
              <a:rPr lang="zh-CN" altLang="en-US" sz="1600" dirty="0">
                <a:solidFill>
                  <a:prstClr val="white"/>
                </a:solidFill>
              </a:rPr>
              <a:t>行得通的方法，您愿意给自己一个机会吗？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endParaRPr lang="en-US" sz="2000" b="1" dirty="0" smtClean="0"/>
          </a:p>
          <a:p>
            <a:r>
              <a:rPr lang="en-US" sz="2000" b="1" dirty="0" smtClean="0"/>
              <a:t>6</a:t>
            </a:r>
            <a:r>
              <a:rPr lang="en-US" sz="2000" b="1" dirty="0"/>
              <a:t>. Next </a:t>
            </a:r>
            <a:r>
              <a:rPr lang="en-US" sz="2000" b="1" dirty="0" smtClean="0"/>
              <a:t>Step  </a:t>
            </a:r>
            <a:r>
              <a:rPr lang="zh-CN" altLang="en-US" b="1" dirty="0" smtClean="0"/>
              <a:t>下一个步骤</a:t>
            </a:r>
            <a:endParaRPr lang="en-US" dirty="0"/>
          </a:p>
          <a:p>
            <a:pPr lvl="0"/>
            <a:r>
              <a:rPr lang="en-US" sz="2000" b="1" dirty="0"/>
              <a:t>	Set the Appoint </a:t>
            </a:r>
            <a:r>
              <a:rPr lang="en-US" sz="2000" b="1" dirty="0" smtClean="0"/>
              <a:t> </a:t>
            </a:r>
            <a:r>
              <a:rPr lang="zh-CN" altLang="en-US" sz="2000" b="1" dirty="0" smtClean="0"/>
              <a:t>设定邀约</a:t>
            </a:r>
            <a:endParaRPr lang="en-US" altLang="zh-CN" sz="2000" b="1" dirty="0" smtClean="0"/>
          </a:p>
          <a:p>
            <a:pPr lvl="0"/>
            <a:endParaRPr lang="en-US" sz="2000" b="1" dirty="0"/>
          </a:p>
          <a:p>
            <a:pPr lvl="0" algn="ctr"/>
            <a:r>
              <a:rPr kumimoji="0" lang="en-US" sz="3200" b="0" i="1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 a time to call or meet for </a:t>
            </a:r>
            <a:r>
              <a:rPr kumimoji="0" lang="en-US" sz="3200" b="0" i="1" u="none" strike="noStrike" kern="1200" cap="none" spc="0" normalizeH="0" baseline="0" noProof="0" dirty="0" smtClean="0">
                <a:ln w="3175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coffee</a:t>
            </a:r>
            <a:r>
              <a:rPr kumimoji="0" lang="en-US" sz="3200" b="0" i="1" u="none" strike="noStrike" kern="1200" cap="none" spc="0" normalizeH="0" noProof="0" dirty="0" smtClean="0">
                <a:ln w="3175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zh-CN" altLang="en-US" sz="2400" i="1" dirty="0" smtClean="0">
                <a:ln w="3175">
                  <a:noFill/>
                </a:ln>
                <a:solidFill>
                  <a:srgbClr val="FFFF00"/>
                </a:solidFill>
                <a:latin typeface="Calibri" panose="020F0502020204030204"/>
              </a:rPr>
              <a:t>安排时间会面</a:t>
            </a:r>
            <a:endParaRPr kumimoji="0" lang="en-US" sz="2400" b="0" i="1" u="none" strike="noStrike" kern="1200" cap="none" spc="0" normalizeH="0" baseline="0" noProof="0" dirty="0">
              <a:ln w="3175"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43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dress&#10;&#10;Description automatically generated">
            <a:extLst>
              <a:ext uri="{FF2B5EF4-FFF2-40B4-BE49-F238E27FC236}">
                <a16:creationId xmlns:a16="http://schemas.microsoft.com/office/drawing/2014/main" xmlns="" id="{325918BF-5C9F-44D4-804D-828EEEFAC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r="6092" b="1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607B98-7700-4DC9-8BE8-A876255F9C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AE0F744-0F29-422C-91D2-3700FC852593}"/>
              </a:ext>
            </a:extLst>
          </p:cNvPr>
          <p:cNvSpPr/>
          <p:nvPr/>
        </p:nvSpPr>
        <p:spPr>
          <a:xfrm>
            <a:off x="0" y="3791680"/>
            <a:ext cx="12192000" cy="2369880"/>
          </a:xfrm>
          <a:prstGeom prst="rect">
            <a:avLst/>
          </a:prstGeom>
          <a:solidFill>
            <a:schemeClr val="bg2">
              <a:lumMod val="90000"/>
              <a:alpha val="67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Be Ready to </a:t>
            </a:r>
            <a:r>
              <a:rPr lang="en-US" sz="32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Answer     </a:t>
            </a:r>
            <a:r>
              <a:rPr lang="zh-CN" altLang="en-US" sz="32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一定要准备</a:t>
            </a:r>
            <a:r>
              <a:rPr lang="zh-CN" altLang="en-US" sz="32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充分的答案</a:t>
            </a:r>
            <a:endParaRPr lang="en-US" altLang="zh-CN" sz="3200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algn="ctr">
              <a:defRPr/>
            </a:pP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“What DO YOU DO?</a:t>
            </a: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”</a:t>
            </a:r>
            <a:r>
              <a:rPr lang="zh-CN" altLang="zh-CN" sz="44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CN" altLang="zh-CN" sz="4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zh-CN" altLang="en-US" sz="4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您</a:t>
            </a:r>
            <a:r>
              <a:rPr lang="zh-CN" altLang="en-US" sz="4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从事什么工作</a:t>
            </a:r>
            <a:r>
              <a:rPr lang="zh-CN" altLang="en-US" sz="4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？”</a:t>
            </a:r>
            <a:endParaRPr kumimoji="0" lang="en-US" sz="4400" b="1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“What is it?</a:t>
            </a: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”</a:t>
            </a:r>
            <a:r>
              <a:rPr lang="zh-CN" altLang="zh-CN" sz="4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“</a:t>
            </a:r>
            <a:r>
              <a:rPr lang="zh-CN" altLang="en-US" sz="4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这是什么创业机会</a:t>
            </a:r>
            <a:r>
              <a:rPr lang="zh-CN" altLang="zh-CN" sz="4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？</a:t>
            </a:r>
            <a:r>
              <a:rPr lang="zh-CN" altLang="en-US" sz="4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”</a:t>
            </a:r>
            <a:endParaRPr kumimoji="0" lang="en-US" sz="4400" b="1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9821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2558" y="687555"/>
            <a:ext cx="61072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Statement</a:t>
            </a: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 </a:t>
            </a: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 </a:t>
            </a:r>
            <a:r>
              <a:rPr lang="zh-CN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/>
              </a:rPr>
              <a:t>强力宣言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3300" y="1873923"/>
            <a:ext cx="1004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</a:rPr>
              <a:t>WHAT DO YOU DO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</a:rPr>
              <a:t>? </a:t>
            </a:r>
            <a:r>
              <a:rPr lang="zh-CN" altLang="en-US" sz="4800" b="1" dirty="0" smtClean="0">
                <a:solidFill>
                  <a:srgbClr val="00A9FC"/>
                </a:solidFill>
                <a:latin typeface="Calibri" panose="020F0502020204030204"/>
              </a:rPr>
              <a:t>您从事什么工作？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A9F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4951" y="3042253"/>
            <a:ext cx="91725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ja-JP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’</a:t>
            </a:r>
            <a:r>
              <a:rPr kumimoji="0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m a _____  and I own </a:t>
            </a:r>
            <a:r>
              <a:rPr kumimoji="0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_____</a:t>
            </a:r>
          </a:p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i="1" dirty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34" charset="-128"/>
              </a:rPr>
              <a:t>我是一名</a:t>
            </a:r>
            <a:r>
              <a:rPr lang="en-US" altLang="zh-CN" sz="2800" i="1" dirty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34" charset="-128"/>
              </a:rPr>
              <a:t>_____</a:t>
            </a:r>
            <a:r>
              <a:rPr lang="zh-CN" altLang="en-US" sz="2800" i="1" dirty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34" charset="-128"/>
              </a:rPr>
              <a:t>，同时我也拥有</a:t>
            </a:r>
            <a:r>
              <a:rPr lang="en-US" altLang="zh-CN" sz="2800" i="1" dirty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34" charset="-128"/>
              </a:rPr>
              <a:t>_____</a:t>
            </a:r>
            <a:endParaRPr kumimoji="0" lang="en-US" altLang="ja-JP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9000" y="5017099"/>
            <a:ext cx="10540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ja-JP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’</a:t>
            </a:r>
            <a:r>
              <a:rPr kumimoji="0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m a teacher and </a:t>
            </a:r>
            <a:r>
              <a:rPr lang="en-US" altLang="ja-JP" sz="3200" i="1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34" charset="-128"/>
              </a:rPr>
              <a:t>I own an online franchise</a:t>
            </a:r>
            <a:r>
              <a:rPr lang="en-US" altLang="ja-JP" sz="3200" i="1" dirty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34" charset="-128"/>
              </a:rPr>
              <a:t>.</a:t>
            </a:r>
          </a:p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我是一名教师，同时我也是拥有自己的电子商务平台</a:t>
            </a:r>
            <a:endParaRPr kumimoji="0" lang="en-US" altLang="ja-JP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9896" y="4528724"/>
            <a:ext cx="91725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Example  </a:t>
            </a:r>
            <a:r>
              <a:rPr kumimoji="0" lang="zh-CN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举例</a:t>
            </a:r>
            <a:endParaRPr kumimoji="0" lang="en-US" altLang="ja-JP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1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042" y="1344776"/>
            <a:ext cx="11799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0" normalizeH="0" baseline="0" noProof="0" dirty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their interest</a:t>
            </a:r>
            <a:r>
              <a:rPr kumimoji="0" lang="en-US" sz="4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zh-CN" altLang="en-US" sz="4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惹起对方的好奇心！</a:t>
            </a:r>
            <a:endParaRPr kumimoji="0" lang="en-US" sz="4800" b="0" i="0" u="none" strike="noStrike" kern="1200" cap="all" spc="0" normalizeH="0" baseline="0" noProof="0" dirty="0">
              <a:ln>
                <a:noFill/>
              </a:ln>
              <a:solidFill>
                <a:srgbClr val="00A9F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983" y="2548849"/>
            <a:ext cx="9296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When they are asking too many questions,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it is time to set the appointment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 smtClean="0">
                <a:solidFill>
                  <a:prstClr val="white"/>
                </a:solidFill>
                <a:latin typeface="Calibri" panose="020F0502020204030204"/>
              </a:rPr>
              <a:t>当他们问起很多问题时，便是安排会面的好时机。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40975" y="4421409"/>
            <a:ext cx="9578056" cy="1928344"/>
          </a:xfrm>
          <a:prstGeom prst="roundRect">
            <a:avLst>
              <a:gd name="adj" fmla="val 162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“Everything else is hard to explain, can we get together? </a:t>
            </a:r>
            <a:b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</a:b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Which day works better for you, Monday or Tuesday?</a:t>
            </a:r>
            <a:r>
              <a:rPr kumimoji="0" lang="en-US" sz="2400" b="0" i="0" u="none" strike="noStrike" kern="1200" cap="none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”</a:t>
            </a:r>
          </a:p>
          <a:p>
            <a:pPr marL="0" marR="0" lvl="0" indent="0" algn="ctr" defTabSz="4572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lvl="0" algn="ctr" defTabSz="457200">
              <a:defRPr/>
            </a:pPr>
            <a:r>
              <a:rPr lang="zh-CN" altLang="en-US" sz="2400" dirty="0" smtClean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  <a:t>“现在很难用三言两语说明一切，我们可以找个时间坐下来详谈，下周一或周二，哪一天的时间比较合适您呢？”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0B6C5BA-AD84-4C31-99DD-5A880EAB3610}"/>
              </a:ext>
            </a:extLst>
          </p:cNvPr>
          <p:cNvSpPr/>
          <p:nvPr/>
        </p:nvSpPr>
        <p:spPr>
          <a:xfrm>
            <a:off x="3457870" y="391775"/>
            <a:ext cx="54538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Purpose</a:t>
            </a:r>
            <a:r>
              <a:rPr kumimoji="0" lang="en-US" sz="5400" b="0" i="1" u="none" strike="noStrike" kern="1200" cap="all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zh-CN" altLang="en-US" sz="5400" b="0" i="1" u="none" strike="noStrike" kern="1200" cap="all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目的！</a:t>
            </a:r>
            <a:endParaRPr kumimoji="0" lang="en-US" sz="5400" b="0" i="1" u="none" strike="noStrike" kern="1200" cap="all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5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7">
            <a:extLst>
              <a:ext uri="{FF2B5EF4-FFF2-40B4-BE49-F238E27FC236}">
                <a16:creationId xmlns:a16="http://schemas.microsoft.com/office/drawing/2014/main" xmlns="" id="{E945E29B-B971-41C6-A57B-B29BBB108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9">
            <a:extLst>
              <a:ext uri="{FF2B5EF4-FFF2-40B4-BE49-F238E27FC236}">
                <a16:creationId xmlns:a16="http://schemas.microsoft.com/office/drawing/2014/main" xmlns="" id="{4C76015D-CFEA-4204-9A50-352560FFC2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xmlns="" id="{7325C43C-72B5-4DC9-B386-90859B58BF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39" name="Oval 11">
              <a:extLst>
                <a:ext uri="{FF2B5EF4-FFF2-40B4-BE49-F238E27FC236}">
                  <a16:creationId xmlns:a16="http://schemas.microsoft.com/office/drawing/2014/main" xmlns="" id="{C95AD9A4-5AF5-48C4-BC2A-635316433A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xmlns="" id="{AF4A3D62-D56C-4A32-8C75-100D383EC6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 useBgFill="1">
        <p:nvSpPr>
          <p:cNvPr id="40" name="Rectangle 14">
            <a:extLst>
              <a:ext uri="{FF2B5EF4-FFF2-40B4-BE49-F238E27FC236}">
                <a16:creationId xmlns:a16="http://schemas.microsoft.com/office/drawing/2014/main" xmlns="" id="{3E1F47E4-066D-4C27-98C8-B2B2C7BABF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438772"/>
            <a:ext cx="12192000" cy="3980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DDA27A-A667-4EC9-9CD4-E61A4F0DABEA}"/>
              </a:ext>
            </a:extLst>
          </p:cNvPr>
          <p:cNvSpPr txBox="1"/>
          <p:nvPr/>
        </p:nvSpPr>
        <p:spPr>
          <a:xfrm>
            <a:off x="254000" y="1760505"/>
            <a:ext cx="11734800" cy="9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Example of What do you </a:t>
            </a:r>
            <a:r>
              <a:rPr lang="en-US" sz="32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do </a:t>
            </a:r>
            <a:r>
              <a:rPr lang="zh-CN" altLang="en-US" sz="32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“您从事什么工作”的举例</a:t>
            </a:r>
            <a:r>
              <a:rPr lang="en-US" sz="32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en-US" sz="32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xmlns="" id="{D2E4FBB1-E280-472F-B6ED-509F73C775DF}"/>
              </a:ext>
            </a:extLst>
          </p:cNvPr>
          <p:cNvSpPr txBox="1"/>
          <p:nvPr/>
        </p:nvSpPr>
        <p:spPr>
          <a:xfrm>
            <a:off x="370114" y="2902858"/>
            <a:ext cx="11335342" cy="22195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I teach people how to make a lot of money online </a:t>
            </a:r>
            <a:endParaRPr lang="en-US" sz="2000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2000" dirty="0" smtClean="0">
                <a:solidFill>
                  <a:schemeClr val="tx2"/>
                </a:solidFill>
              </a:rPr>
              <a:t>我常教人怎样在电子商务的平台上赚很多钱。</a:t>
            </a:r>
            <a:r>
              <a:rPr lang="en-US" altLang="zh-CN" sz="2000" dirty="0" smtClean="0">
                <a:solidFill>
                  <a:schemeClr val="tx2"/>
                </a:solidFill>
              </a:rPr>
              <a:t>	 					           </a:t>
            </a:r>
            <a:r>
              <a:rPr lang="en-US" sz="2000" dirty="0" smtClean="0">
                <a:solidFill>
                  <a:schemeClr val="tx2"/>
                </a:solidFill>
              </a:rPr>
              <a:t>– </a:t>
            </a:r>
            <a:r>
              <a:rPr lang="en-US" sz="2000" dirty="0">
                <a:solidFill>
                  <a:schemeClr val="tx2"/>
                </a:solidFill>
              </a:rPr>
              <a:t>Liz </a:t>
            </a:r>
            <a:r>
              <a:rPr lang="en-US" sz="2000" dirty="0" smtClean="0">
                <a:solidFill>
                  <a:schemeClr val="tx2"/>
                </a:solidFill>
              </a:rPr>
              <a:t>Webber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I help people create an ageless lifestyle with wellness solution</a:t>
            </a:r>
            <a:r>
              <a:rPr lang="en-US" sz="2000" dirty="0" smtClean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2000" dirty="0" smtClean="0">
                <a:solidFill>
                  <a:schemeClr val="tx2"/>
                </a:solidFill>
              </a:rPr>
              <a:t>我常与人分享保健的心德，教人怎样保养、冻龄。</a:t>
            </a:r>
            <a:r>
              <a:rPr lang="en-US" altLang="zh-CN" sz="2000" dirty="0" smtClean="0">
                <a:solidFill>
                  <a:schemeClr val="tx2"/>
                </a:solidFill>
              </a:rPr>
              <a:t>					          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– </a:t>
            </a:r>
            <a:r>
              <a:rPr lang="en-US" sz="2000" dirty="0" err="1">
                <a:solidFill>
                  <a:schemeClr val="tx2"/>
                </a:solidFill>
              </a:rPr>
              <a:t>Jacki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Blasko</a:t>
            </a:r>
            <a:endParaRPr lang="en-US" sz="2000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I teach people how to make a lot of money online with a new concept call the UnFranchise. </a:t>
            </a:r>
            <a:endParaRPr lang="en-US" sz="2000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2000" dirty="0" smtClean="0">
                <a:solidFill>
                  <a:schemeClr val="tx2"/>
                </a:solidFill>
              </a:rPr>
              <a:t>我常与人分享怎样接力于我的连锁平台，赚更多的钱。</a:t>
            </a:r>
            <a:r>
              <a:rPr lang="en-US" altLang="zh-CN" sz="2000" dirty="0" smtClean="0">
                <a:solidFill>
                  <a:schemeClr val="tx2"/>
                </a:solidFill>
              </a:rPr>
              <a:t>					           </a:t>
            </a:r>
            <a:r>
              <a:rPr lang="en-US" sz="2000" dirty="0" smtClean="0">
                <a:solidFill>
                  <a:schemeClr val="tx2"/>
                </a:solidFill>
              </a:rPr>
              <a:t>– </a:t>
            </a:r>
            <a:r>
              <a:rPr lang="en-US" sz="2000" dirty="0">
                <a:solidFill>
                  <a:schemeClr val="tx2"/>
                </a:solidFill>
              </a:rPr>
              <a:t>Jim Winkler</a:t>
            </a:r>
          </a:p>
        </p:txBody>
      </p:sp>
    </p:spTree>
    <p:extLst>
      <p:ext uri="{BB962C8B-B14F-4D97-AF65-F5344CB8AC3E}">
        <p14:creationId xmlns:p14="http://schemas.microsoft.com/office/powerpoint/2010/main" val="1464959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24055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Statement  </a:t>
            </a:r>
            <a:r>
              <a:rPr lang="zh-CN" altLang="en-US" sz="4000" dirty="0" smtClean="0">
                <a:solidFill>
                  <a:prstClr val="white"/>
                </a:solidFill>
                <a:latin typeface="Calibri" panose="020F0502020204030204"/>
              </a:rPr>
              <a:t>强力宣言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492923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IT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lang="zh-CN" altLang="en-US" sz="4800" b="1" dirty="0" smtClean="0">
                <a:solidFill>
                  <a:srgbClr val="00A9FC"/>
                </a:solidFill>
                <a:latin typeface="Calibri" panose="020F0502020204030204"/>
              </a:rPr>
              <a:t>这是什么创业机会</a:t>
            </a:r>
            <a:r>
              <a:rPr kumimoji="0" lang="zh-C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A9F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5516" y="3851836"/>
            <a:ext cx="11100021" cy="2959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A GLOBAL PRODUCT BROKERAGE AND INTERNET MARKETING COMPANY THAT SPECIALISES IN ONE-TO-ONE </a:t>
            </a:r>
            <a:r>
              <a:rPr lang="en-US" sz="3000" dirty="0" smtClean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MARKETING</a:t>
            </a:r>
          </a:p>
          <a:p>
            <a:pPr algn="ctr">
              <a:lnSpc>
                <a:spcPct val="50000"/>
              </a:lnSpc>
            </a:pPr>
            <a:endParaRPr lang="en-US" sz="3000" dirty="0" smtClean="0">
              <a:solidFill>
                <a:schemeClr val="bg1"/>
              </a:solidFill>
              <a:latin typeface="Helvetica Regular" charset="0"/>
              <a:cs typeface="Helvetica Regular" charset="0"/>
            </a:endParaRPr>
          </a:p>
          <a:p>
            <a:pPr algn="ctr"/>
            <a:r>
              <a:rPr lang="zh-CN" altLang="en-US" sz="3000" dirty="0" smtClean="0">
                <a:solidFill>
                  <a:schemeClr val="bg1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我们是一家</a:t>
            </a:r>
            <a:r>
              <a:rPr lang="zh-CN" altLang="en-US" sz="3000" dirty="0" smtClean="0">
                <a:solidFill>
                  <a:srgbClr val="FFFFFF"/>
                </a:solidFill>
                <a:ea typeface="SimSun" pitchFamily="18" charset="0"/>
              </a:rPr>
              <a:t>产品代理及网际网</a:t>
            </a:r>
            <a:r>
              <a:rPr lang="zh-CN" altLang="en-US" sz="3000" dirty="0">
                <a:solidFill>
                  <a:srgbClr val="FFFFFF"/>
                </a:solidFill>
                <a:ea typeface="SimSun" pitchFamily="18" charset="0"/>
              </a:rPr>
              <a:t>路行销</a:t>
            </a:r>
            <a:r>
              <a:rPr lang="en" sz="3000" dirty="0"/>
              <a:t/>
            </a:r>
            <a:br>
              <a:rPr lang="en" sz="3000" dirty="0"/>
            </a:br>
            <a:r>
              <a:rPr lang="zh-CN" altLang="en-US" sz="3000" dirty="0">
                <a:solidFill>
                  <a:srgbClr val="FFFFFF"/>
                </a:solidFill>
                <a:ea typeface="SimSun" pitchFamily="18" charset="0"/>
              </a:rPr>
              <a:t>公司，专门从事一对一行销</a:t>
            </a:r>
          </a:p>
          <a:p>
            <a:pPr algn="ctr"/>
            <a:endParaRPr lang="en-US" sz="3200" baseline="30000" dirty="0">
              <a:solidFill>
                <a:schemeClr val="bg1"/>
              </a:solidFill>
              <a:latin typeface="Helvetica Regular" charset="0"/>
              <a:cs typeface="Helvetica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9713" y="2723239"/>
            <a:ext cx="9172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i="1" dirty="0">
                <a:solidFill>
                  <a:srgbClr val="FFFF00"/>
                </a:solidFill>
                <a:latin typeface="Calibri" panose="020F0502020204030204"/>
                <a:ea typeface="ＭＳ Ｐゴシック" panose="020B0600070205080204" pitchFamily="34" charset="-128"/>
              </a:rPr>
              <a:t>COMPANY </a:t>
            </a:r>
            <a:r>
              <a:rPr lang="en-US" altLang="ja-JP" sz="3200" i="1" dirty="0" smtClean="0">
                <a:solidFill>
                  <a:srgbClr val="FFFF00"/>
                </a:solidFill>
                <a:latin typeface="Calibri" panose="020F0502020204030204"/>
                <a:ea typeface="ＭＳ Ｐゴシック" panose="020B0600070205080204" pitchFamily="34" charset="-128"/>
              </a:rPr>
              <a:t>ANSWER  </a:t>
            </a:r>
            <a:r>
              <a:rPr lang="zh-CN" altLang="en-US" sz="3200" i="1" dirty="0" smtClean="0">
                <a:solidFill>
                  <a:srgbClr val="FFFF00"/>
                </a:solidFill>
                <a:latin typeface="Calibri" panose="020F0502020204030204"/>
                <a:ea typeface="ＭＳ Ｐゴシック" panose="020B0600070205080204" pitchFamily="34" charset="-128"/>
              </a:rPr>
              <a:t>公司</a:t>
            </a:r>
            <a:r>
              <a:rPr lang="zh-CN" altLang="en-US" sz="3200" i="1" dirty="0" smtClean="0">
                <a:solidFill>
                  <a:srgbClr val="FFFF00"/>
                </a:solidFill>
                <a:latin typeface="Calibri" panose="020F0502020204030204"/>
                <a:ea typeface="ＭＳ Ｐゴシック" panose="020B0600070205080204" pitchFamily="34" charset="-128"/>
              </a:rPr>
              <a:t>标准回答</a:t>
            </a:r>
            <a:endParaRPr kumimoji="0" lang="en-US" altLang="ja-JP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39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5A875A-3C8E-41C4-A6E9-5EF3BBD7A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9091" r="306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xmlns="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65E041-248C-4525-B702-D1785E3B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5125084" cy="1043409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Prospecting </a:t>
            </a:r>
            <a:r>
              <a:rPr lang="zh-CN" altLang="en-US" sz="3600" b="1" dirty="0" smtClean="0"/>
              <a:t>物色人选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4296B9-2AF0-4B47-8587-554EE3AC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4062642" cy="2754086"/>
          </a:xfrm>
        </p:spPr>
        <p:txBody>
          <a:bodyPr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sz="1800" i="1" dirty="0"/>
              <a:t>“The original meaning of prospecting is the search for mineral deposits or gold mining.</a:t>
            </a:r>
            <a:r>
              <a:rPr lang="en-US" sz="1800" i="1" dirty="0" smtClean="0"/>
              <a:t>”</a:t>
            </a:r>
          </a:p>
          <a:p>
            <a:pPr marL="0" indent="0">
              <a:buNone/>
            </a:pPr>
            <a:r>
              <a:rPr lang="zh-CN" altLang="en-US" sz="1800" i="1" dirty="0" smtClean="0">
                <a:solidFill>
                  <a:srgbClr val="000090"/>
                </a:solidFill>
              </a:rPr>
              <a:t>物色人选的由来是从采金矿中寻找矿物质。</a:t>
            </a:r>
            <a:endParaRPr lang="en-US" sz="1800" i="1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sz="1800" dirty="0"/>
              <a:t> In this case, prospectors are people who search for gold, identifying places where it can be found. Once discovered, they sit by the river and check mounds of dirt for just a few specks of gold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1800" i="1" dirty="0" smtClean="0">
                <a:solidFill>
                  <a:srgbClr val="000090"/>
                </a:solidFill>
              </a:rPr>
              <a:t>真正</a:t>
            </a:r>
            <a:r>
              <a:rPr lang="zh-CN" altLang="en-US" sz="1800" i="1" dirty="0" smtClean="0">
                <a:solidFill>
                  <a:srgbClr val="000090"/>
                </a:solidFill>
              </a:rPr>
              <a:t>物色</a:t>
            </a:r>
            <a:r>
              <a:rPr lang="zh-CN" altLang="en-US" sz="1800" i="1" dirty="0" smtClean="0">
                <a:solidFill>
                  <a:srgbClr val="000090"/>
                </a:solidFill>
              </a:rPr>
              <a:t>人选</a:t>
            </a:r>
            <a:r>
              <a:rPr lang="zh-CN" altLang="en-US" sz="1800" i="1" dirty="0" smtClean="0">
                <a:solidFill>
                  <a:srgbClr val="000090"/>
                </a:solidFill>
              </a:rPr>
              <a:t>这个字眼的由来是从</a:t>
            </a:r>
            <a:r>
              <a:rPr lang="zh-CN" altLang="en-US" sz="1800" i="1" dirty="0" smtClean="0">
                <a:solidFill>
                  <a:srgbClr val="000090"/>
                </a:solidFill>
              </a:rPr>
              <a:t>采矿者</a:t>
            </a:r>
            <a:r>
              <a:rPr lang="zh-CN" altLang="en-US" sz="1800" i="1" dirty="0" smtClean="0">
                <a:solidFill>
                  <a:srgbClr val="000090"/>
                </a:solidFill>
              </a:rPr>
              <a:t>而引发</a:t>
            </a:r>
            <a:r>
              <a:rPr lang="zh-CN" altLang="en-US" sz="1800" i="1" dirty="0" smtClean="0">
                <a:solidFill>
                  <a:srgbClr val="000090"/>
                </a:solidFill>
              </a:rPr>
              <a:t>，通常</a:t>
            </a:r>
            <a:r>
              <a:rPr lang="zh-CN" altLang="en-US" sz="1800" i="1" dirty="0" smtClean="0">
                <a:solidFill>
                  <a:srgbClr val="000090"/>
                </a:solidFill>
              </a:rPr>
              <a:t>采矿者们都</a:t>
            </a:r>
            <a:r>
              <a:rPr lang="zh-CN" altLang="en-US" sz="1800" i="1" dirty="0" smtClean="0">
                <a:solidFill>
                  <a:srgbClr val="000090"/>
                </a:solidFill>
              </a:rPr>
              <a:t>会辨认哪个地势会</a:t>
            </a:r>
            <a:r>
              <a:rPr lang="zh-CN" altLang="en-US" sz="1800" i="1" dirty="0" smtClean="0">
                <a:solidFill>
                  <a:srgbClr val="000090"/>
                </a:solidFill>
              </a:rPr>
              <a:t>有金属。确认后，他们就会坐在河流旁，从一堆泥土中寻出斑点的黄金。</a:t>
            </a:r>
            <a:endParaRPr lang="en-US" sz="1800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8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15911E3A-C35B-4EF7-A355-B84E9A14AF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E21ADB3D-AD65-44B4-847D-5E90E90A5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xmlns="" id="{CF580C70-814C-4845-B645-919BFFBD16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xmlns="" id="{34D7BF57-4CAA-45B2-9EF0-0AA1FCF70B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xmlns="" id="{7886F306-C03A-40C6-8FD5-DCE3D4595D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xmlns="" id="{2FDC9A36-C7C3-47D7-A64E-ED25C47EC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xmlns="" id="{BB19BC37-158A-43DC-9A9E-E45CC71954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xmlns="" id="{077654CC-108F-48D5-B5E9-437F164F52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xmlns="" id="{A3CF3A63-1C1E-4E85-A78A-FDC16431E3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xmlns="" id="{8740FC9A-72DD-4D9B-BA25-1CCED13524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xmlns="" id="{7FBF5743-F2AE-4D0D-BCD1-01F7686D01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xmlns="" id="{CED32316-D4F7-4795-BBE0-DEBB60E27C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xmlns="" id="{583B23C9-B9B7-4E93-9538-CBE316F83F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xmlns="" id="{5B144260-9F2C-4ADB-A37C-1CFB4B428B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xmlns="" id="{53FF918D-79D3-4F55-A68C-0DD5880DAB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xmlns="" id="{B9FC1440-933F-44FE-8D77-4827DD0F99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xmlns="" id="{0F67F308-A67C-4D2E-B081-59BB31D8EC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xmlns="" id="{80112F01-90EB-4AEC-A39C-5C6875FFB9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xmlns="" id="{893F6B05-90EB-4C75-A0F0-C7247553BD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xmlns="" id="{227B563B-E0C0-4D81-966D-B5E2DBAAE8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xmlns="" id="{130DF93D-D1FF-477A-BDCE-C8B01C3B47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xmlns="" id="{44ED67A1-C6FE-4AC8-8473-11DAC03DCD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xmlns="" id="{213A54F3-15FA-4C8F-8ABF-CE77E72196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5F8A7F7F-DD1A-4F41-98AC-B9CE2A620C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CEF47228-EB7C-4EBA-BE01-DA6CB24102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Isosceles Triangle 22">
              <a:extLst>
                <a:ext uri="{FF2B5EF4-FFF2-40B4-BE49-F238E27FC236}">
                  <a16:creationId xmlns:a16="http://schemas.microsoft.com/office/drawing/2014/main" xmlns="" id="{3D2FD25A-EFFD-4F5C-9258-981F5907DE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DCF573BC-A06F-4036-A3A8-9D07DDE622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906A7B-A9EB-4F20-B724-E1A002D06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</a:rPr>
              <a:t>Example of WHAT IS IT</a:t>
            </a:r>
            <a:r>
              <a:rPr lang="en-US" sz="3200" b="1" dirty="0" smtClean="0">
                <a:solidFill>
                  <a:srgbClr val="FFFFFF"/>
                </a:solidFill>
              </a:rPr>
              <a:t>? </a:t>
            </a:r>
            <a:br>
              <a:rPr lang="en-US" sz="3200" b="1" dirty="0" smtClean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/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zh-CN" altLang="zh-CN" sz="3200" b="1" dirty="0" smtClean="0">
                <a:solidFill>
                  <a:srgbClr val="FFFFFF"/>
                </a:solidFill>
              </a:rPr>
              <a:t>“</a:t>
            </a:r>
            <a:r>
              <a:rPr lang="zh-CN" altLang="en-US" sz="3200" b="1" dirty="0" smtClean="0">
                <a:solidFill>
                  <a:srgbClr val="FFFFFF"/>
                </a:solidFill>
              </a:rPr>
              <a:t>这是什么创业机会</a:t>
            </a:r>
            <a:r>
              <a:rPr lang="zh-CN" altLang="zh-CN" sz="3200" b="1" dirty="0">
                <a:solidFill>
                  <a:srgbClr val="FFFFFF"/>
                </a:solidFill>
              </a:rPr>
              <a:t>”</a:t>
            </a:r>
            <a:r>
              <a:rPr lang="zh-CN" altLang="en-US" sz="3200" b="1" dirty="0" smtClean="0">
                <a:solidFill>
                  <a:srgbClr val="FFFFFF"/>
                </a:solidFill>
              </a:rPr>
              <a:t>的举例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xmlns="" id="{17F2E877-A322-4221-96BF-C760D0E29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539" y="376237"/>
            <a:ext cx="7121523" cy="6268781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r>
              <a:rPr lang="en-US" sz="1800" dirty="0"/>
              <a:t>It’s a way to make a lot of money online. </a:t>
            </a:r>
            <a:endParaRPr lang="en-US" sz="1800" dirty="0" smtClean="0"/>
          </a:p>
          <a:p>
            <a:pPr marL="0" indent="0">
              <a:buNone/>
            </a:pPr>
            <a:r>
              <a:rPr lang="zh-CN" altLang="en-US" sz="1800" dirty="0" smtClean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是</a:t>
            </a:r>
            <a:r>
              <a:rPr lang="zh-CN" altLang="en-US" sz="1800" dirty="0" smtClean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一个平台能让人们从网际网路中赚很多钱的商机。</a:t>
            </a:r>
            <a:r>
              <a:rPr lang="en-US" altLang="zh-CN" sz="1800" dirty="0" smtClean="0"/>
              <a:t>	      	          </a:t>
            </a:r>
            <a:r>
              <a:rPr lang="en-US" sz="1800" dirty="0" smtClean="0"/>
              <a:t>– </a:t>
            </a:r>
            <a:r>
              <a:rPr lang="en-US" sz="1800" dirty="0"/>
              <a:t>Liz Webber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It’s </a:t>
            </a:r>
            <a:r>
              <a:rPr lang="en-US" sz="1800" dirty="0"/>
              <a:t>a product brokerage and internet marketing company that helps people turn their spending into earning and create shopping annuity.   </a:t>
            </a:r>
            <a:endParaRPr lang="en-US" sz="1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是一家</a:t>
            </a:r>
            <a:r>
              <a:rPr lang="zh-CN" altLang="en-US" sz="1800" dirty="0" smtClean="0">
                <a:solidFill>
                  <a:srgbClr val="000090"/>
                </a:solidFill>
                <a:ea typeface="SimSun" pitchFamily="18" charset="0"/>
              </a:rPr>
              <a:t>产品代理及网际网路行销公司，</a:t>
            </a:r>
            <a:r>
              <a:rPr lang="zh-CN" altLang="en-US" sz="1800" dirty="0" smtClean="0">
                <a:solidFill>
                  <a:srgbClr val="000090"/>
                </a:solidFill>
                <a:ea typeface="SimSun" pitchFamily="18" charset="0"/>
              </a:rPr>
              <a:t>帮助人们转消费为收入，因而创造了购物年金的概念</a:t>
            </a:r>
            <a:r>
              <a:rPr lang="en-US" altLang="zh-CN" sz="1800" dirty="0">
                <a:solidFill>
                  <a:srgbClr val="000090"/>
                </a:solidFill>
                <a:ea typeface="SimSun" pitchFamily="18" charset="0"/>
              </a:rPr>
              <a:t> </a:t>
            </a:r>
            <a:r>
              <a:rPr lang="en-US" altLang="zh-CN" sz="1800" dirty="0" smtClean="0">
                <a:solidFill>
                  <a:srgbClr val="000090"/>
                </a:solidFill>
                <a:ea typeface="SimSun" pitchFamily="18" charset="0"/>
              </a:rPr>
              <a:t>			 	    </a:t>
            </a:r>
            <a:r>
              <a:rPr lang="en-US" altLang="zh-CN" sz="1800" dirty="0" smtClean="0">
                <a:ea typeface="SimSun" pitchFamily="18" charset="0"/>
              </a:rPr>
              <a:t> 		        </a:t>
            </a:r>
            <a:r>
              <a:rPr lang="en-US" sz="1800" dirty="0" smtClean="0"/>
              <a:t>– </a:t>
            </a:r>
            <a:r>
              <a:rPr lang="en-US" sz="1800" dirty="0"/>
              <a:t>Jacki </a:t>
            </a:r>
            <a:r>
              <a:rPr lang="en-US" sz="1800" dirty="0" err="1"/>
              <a:t>Blasko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It’s </a:t>
            </a:r>
            <a:r>
              <a:rPr lang="en-US" sz="1800" dirty="0"/>
              <a:t>call the Shopping Annuity, Have you heard of it?  Basically I help people take money they already spending on every day stuff and turn it into an investment that pays them on an ongoing basis. </a:t>
            </a:r>
            <a:endParaRPr lang="en-US" sz="1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这个我们称为购物年金，您有听过吗？</a:t>
            </a:r>
            <a:r>
              <a:rPr lang="en-US" altLang="zh-CN" sz="1800" dirty="0" smtClean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 </a:t>
            </a:r>
            <a:r>
              <a:rPr lang="zh-CN" altLang="en-US" sz="1800" dirty="0" smtClean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基本上是接力于转变人们每天的消费，</a:t>
            </a:r>
            <a:r>
              <a:rPr lang="en-US" altLang="zh-CN" sz="1800" dirty="0" smtClean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 </a:t>
            </a:r>
            <a:r>
              <a:rPr lang="zh-CN" altLang="en-US" sz="1800" dirty="0" smtClean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成为一种投资，因而从中创出永续收入。</a:t>
            </a:r>
            <a:r>
              <a:rPr lang="en-US" altLang="zh-CN" sz="1800" dirty="0" smtClean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					     </a:t>
            </a:r>
            <a:r>
              <a:rPr lang="en-US" sz="1800" dirty="0" smtClean="0"/>
              <a:t>– </a:t>
            </a:r>
            <a:r>
              <a:rPr lang="en-US" sz="1800" dirty="0"/>
              <a:t>Colton Whited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We </a:t>
            </a:r>
            <a:r>
              <a:rPr lang="en-US" sz="1800" dirty="0"/>
              <a:t>are really a hybrid between franchising and internet marketing and traditional business.  We take the best of each to create an entirely new concept called the UnFranchise. </a:t>
            </a:r>
            <a:endParaRPr lang="en-US" sz="1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我们的平台滚和了连锁、网际网路行销及传统业务，从中再寻找出最佳的概念称为“超连锁”平台。</a:t>
            </a:r>
            <a:r>
              <a:rPr lang="en-US" altLang="zh-CN" sz="1800" dirty="0" smtClean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				  		           </a:t>
            </a:r>
            <a:r>
              <a:rPr lang="en-US" sz="1800" dirty="0" smtClean="0"/>
              <a:t>– </a:t>
            </a:r>
            <a:r>
              <a:rPr lang="en-US" sz="1800" dirty="0"/>
              <a:t>Jim </a:t>
            </a:r>
            <a:r>
              <a:rPr lang="en-US" sz="1800" dirty="0" err="1"/>
              <a:t>Winlkler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Have </a:t>
            </a:r>
            <a:r>
              <a:rPr lang="en-US" sz="1800" dirty="0"/>
              <a:t>you  </a:t>
            </a:r>
            <a:r>
              <a:rPr lang="en-US" sz="1800" dirty="0" smtClean="0"/>
              <a:t>ever </a:t>
            </a:r>
            <a:r>
              <a:rPr lang="en-US" sz="1800" dirty="0"/>
              <a:t>heard of the Shopping Annuity? It’s a way of taking the dollars you are already spending and putting them into an investment for yourself.  I can’t believe you have never heard of it.  </a:t>
            </a: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您有听过购物年金吗？其实就是用您所花出去的钱，找回投资的路，让它再回到您的裤带里。真的不敢相信您没有听说过。</a:t>
            </a:r>
            <a:r>
              <a:rPr lang="en-US" altLang="zh-CN" sz="1800" dirty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 </a:t>
            </a:r>
            <a:r>
              <a:rPr lang="en-US" altLang="zh-CN" sz="1800" dirty="0" smtClean="0">
                <a:solidFill>
                  <a:srgbClr val="000090"/>
                </a:solidFill>
                <a:latin typeface="Helvetica Regular" charset="0"/>
                <a:ea typeface="SimSun" pitchFamily="18" charset="0"/>
                <a:cs typeface="Helvetica Regular" charset="0"/>
              </a:rPr>
              <a:t>    		    	                      </a:t>
            </a:r>
            <a:r>
              <a:rPr lang="en-US" sz="1800" dirty="0" smtClean="0"/>
              <a:t>– </a:t>
            </a:r>
            <a:r>
              <a:rPr lang="en-US" sz="1800" dirty="0" err="1"/>
              <a:t>Ke</a:t>
            </a:r>
            <a:r>
              <a:rPr lang="en-US" sz="1800" dirty="0"/>
              <a:t> and Joe Gerard</a:t>
            </a:r>
          </a:p>
        </p:txBody>
      </p:sp>
    </p:spTree>
    <p:extLst>
      <p:ext uri="{BB962C8B-B14F-4D97-AF65-F5344CB8AC3E}">
        <p14:creationId xmlns:p14="http://schemas.microsoft.com/office/powerpoint/2010/main" val="66531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9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3" y="259644"/>
            <a:ext cx="524212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91149" y="210031"/>
            <a:ext cx="67831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YOUR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WHY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lang="zh-TW" altLang="en-US" sz="4000" b="1" dirty="0" smtClean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您</a:t>
            </a:r>
            <a:r>
              <a:rPr lang="zh-TW" altLang="en-US" sz="400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加入的原因</a:t>
            </a:r>
            <a:endParaRPr lang="en-US" altLang="zh-TW" sz="4000" b="1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81281" y="2072208"/>
            <a:ext cx="7214612" cy="1186779"/>
          </a:xfrm>
          <a:prstGeom prst="roundRect">
            <a:avLst>
              <a:gd name="adj" fmla="val 5708"/>
            </a:avLst>
          </a:prstGeom>
          <a:noFill/>
          <a:ln>
            <a:noFill/>
          </a:ln>
          <a:effectLst>
            <a:glow rad="127000">
              <a:schemeClr val="bg2">
                <a:lumMod val="2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This is a testimonial of the real reason WHY you are doing this business accompanied by an appealing description of the </a:t>
            </a:r>
            <a:r>
              <a:rPr kumimoji="0" lang="en-US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business</a:t>
            </a:r>
          </a:p>
          <a:p>
            <a:pPr marL="120650" algn="ctr">
              <a:defRPr/>
            </a:pPr>
            <a:r>
              <a:rPr lang="zh-TW" altLang="en-US" sz="2000" b="1" dirty="0">
                <a:ln w="3175">
                  <a:solidFill>
                    <a:srgbClr val="E7E6E6">
                      <a:lumMod val="25000"/>
                    </a:srgbClr>
                  </a:solidFill>
                </a:ln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这是亲身经验的见证，告诉听众您投身这项事业的真正原因以及其中令人着迷之处。</a:t>
            </a:r>
            <a:endParaRPr lang="en-US" altLang="zh-TW" sz="2000" b="1" dirty="0">
              <a:ln w="3175">
                <a:solidFill>
                  <a:srgbClr val="E7E6E6">
                    <a:lumMod val="25000"/>
                  </a:srgbClr>
                </a:solidFill>
              </a:ln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206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91149" y="3218753"/>
            <a:ext cx="6783162" cy="1914406"/>
          </a:xfrm>
          <a:prstGeom prst="roundRect">
            <a:avLst>
              <a:gd name="adj" fmla="val 570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I was sick and tired of living month to month on a salary that never seemed to grow.  I started this business to create a second income to take the stress out of the </a:t>
            </a:r>
            <a:r>
              <a:rPr kumimoji="0" lang="en-US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month</a:t>
            </a:r>
          </a:p>
          <a:p>
            <a:pPr marL="12065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 w="3175"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marL="120650" algn="ctr">
              <a:defRPr/>
            </a:pPr>
            <a:r>
              <a:rPr lang="zh-TW" altLang="en-US" dirty="0">
                <a:ln w="3175">
                  <a:solidFill>
                    <a:srgbClr val="84DE1D"/>
                  </a:solidFill>
                </a:ln>
                <a:solidFill>
                  <a:srgbClr val="FFB3A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我受够了月复一月靠一成不变的薪水过活的日子，于是我开始从事这项事业来赚取第二份收入，此后每月</a:t>
            </a:r>
            <a:r>
              <a:rPr lang="zh-TW" altLang="en-US" dirty="0" smtClean="0">
                <a:ln w="3175">
                  <a:solidFill>
                    <a:srgbClr val="84DE1D"/>
                  </a:solidFill>
                </a:ln>
                <a:solidFill>
                  <a:srgbClr val="FFB3A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不再手头拮据</a:t>
            </a:r>
            <a:endParaRPr lang="en-US" altLang="zh-TW" dirty="0">
              <a:ln w="3175">
                <a:solidFill>
                  <a:srgbClr val="84DE1D"/>
                </a:solidFill>
              </a:ln>
              <a:solidFill>
                <a:srgbClr val="FFB3A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149" y="5288534"/>
            <a:ext cx="6783162" cy="1424062"/>
          </a:xfrm>
          <a:prstGeom prst="roundRect">
            <a:avLst>
              <a:gd name="adj" fmla="val 570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I started my UnFranchise</a:t>
            </a: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®</a:t>
            </a: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 business to establish my children’s college </a:t>
            </a:r>
            <a:r>
              <a:rPr kumimoji="0" lang="en-US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fund</a:t>
            </a:r>
          </a:p>
          <a:p>
            <a:pPr marL="12065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 w="3175">
                <a:noFill/>
              </a:ln>
              <a:solidFill>
                <a:srgbClr val="CCFFCC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marL="120650" lvl="0" algn="ctr">
              <a:defRPr/>
            </a:pPr>
            <a:r>
              <a:rPr lang="zh-TW" altLang="en-US" dirty="0">
                <a:ln w="3175">
                  <a:solidFill>
                    <a:srgbClr val="84DE1D"/>
                  </a:solidFill>
                </a:ln>
                <a:solidFill>
                  <a:srgbClr val="84DE1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</a:t>
            </a:r>
            <a:r>
              <a:rPr lang="zh-CN" altLang="en-US" dirty="0">
                <a:ln w="3175">
                  <a:solidFill>
                    <a:srgbClr val="84DE1D"/>
                  </a:solidFill>
                </a:ln>
                <a:solidFill>
                  <a:srgbClr val="84DE1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开始从事超连锁</a:t>
            </a:r>
            <a:r>
              <a:rPr lang="en-US" b="1" spc="-30" baseline="30000" dirty="0">
                <a:ln w="3175">
                  <a:noFill/>
                </a:ln>
                <a:solidFill>
                  <a:srgbClr val="84D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r>
              <a:rPr lang="zh-TW" altLang="en-US" dirty="0">
                <a:ln w="3175">
                  <a:solidFill>
                    <a:srgbClr val="84DE1D"/>
                  </a:solidFill>
                </a:ln>
                <a:solidFill>
                  <a:srgbClr val="84DE1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事业，是要为我的孩子积攒大学教育资金</a:t>
            </a:r>
            <a:endParaRPr kumimoji="0" lang="en-US" b="0" i="0" u="none" strike="noStrike" kern="1200" cap="none" spc="0" normalizeH="0" baseline="0" noProof="0" dirty="0">
              <a:ln w="3175">
                <a:noFill/>
              </a:ln>
              <a:solidFill>
                <a:srgbClr val="CCFFCC"/>
              </a:solidFill>
              <a:effectLst/>
              <a:uLnTx/>
              <a:uFillTx/>
              <a:latin typeface="Calibri" panose="020F0502020204030204"/>
              <a:ea typeface="ＭＳ Ｐゴシック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2452" y="1027971"/>
            <a:ext cx="7709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inute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rcial 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两分钟广告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56272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228" y="111509"/>
            <a:ext cx="11387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67B7E1"/>
                </a:solidFill>
                <a:effectLst/>
                <a:uLnTx/>
                <a:uFillTx/>
                <a:latin typeface="Calibri" panose="020F0502020204030204"/>
              </a:rPr>
              <a:t>How do you use it</a:t>
            </a: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67B7E1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r>
              <a:rPr kumimoji="0" lang="en-US" sz="4400" b="0" i="0" u="none" strike="noStrike" kern="1200" cap="all" spc="0" normalizeH="0" baseline="0" noProof="0" dirty="0" smtClean="0">
                <a:ln>
                  <a:noFill/>
                </a:ln>
                <a:solidFill>
                  <a:srgbClr val="67B7E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all" spc="0" normalizeH="0" noProof="0" dirty="0" smtClean="0">
                <a:ln>
                  <a:noFill/>
                </a:ln>
                <a:solidFill>
                  <a:srgbClr val="67B7E1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lang="zh-CN" altLang="en-US" sz="4400" cap="all" dirty="0" smtClean="0">
                <a:solidFill>
                  <a:srgbClr val="67B7E1"/>
                </a:solidFill>
                <a:latin typeface="Calibri" panose="020F0502020204030204"/>
              </a:rPr>
              <a:t>你如何使用它？</a:t>
            </a: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srgbClr val="67B7E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1739" y="981811"/>
            <a:ext cx="11408520" cy="5624066"/>
          </a:xfrm>
          <a:prstGeom prst="roundRect">
            <a:avLst>
              <a:gd name="adj" fmla="val 162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ln w="3175"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ln w="3175"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n w="3175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/>
              </a:rPr>
              <a:t>Candidate : What do you do</a:t>
            </a:r>
            <a:r>
              <a:rPr lang="en-US" sz="2000" dirty="0" smtClean="0">
                <a:ln w="3175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/>
              </a:rPr>
              <a:t>?  </a:t>
            </a:r>
            <a:r>
              <a:rPr lang="zh-CN" altLang="en-US" sz="1600" dirty="0" smtClean="0">
                <a:ln w="3175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/>
              </a:rPr>
              <a:t>您从事什么工作？</a:t>
            </a:r>
            <a:endParaRPr lang="en-US" sz="1600" dirty="0">
              <a:ln w="3175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/>
            </a:endParaRPr>
          </a:p>
          <a:p>
            <a:pPr defTabSz="457200"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UFO: </a:t>
            </a:r>
            <a:r>
              <a:rPr lang="en-US" sz="2000" dirty="0">
                <a:ln w="3175">
                  <a:noFill/>
                </a:ln>
                <a:solidFill>
                  <a:schemeClr val="bg1"/>
                </a:solidFill>
                <a:latin typeface="Calibri" panose="020F0502020204030204"/>
              </a:rPr>
              <a:t> I am an ___________ and I own and online </a:t>
            </a:r>
            <a:r>
              <a:rPr lang="en-US" sz="2000" dirty="0" smtClean="0">
                <a:ln w="3175">
                  <a:noFill/>
                </a:ln>
                <a:solidFill>
                  <a:schemeClr val="bg1"/>
                </a:solidFill>
                <a:latin typeface="Calibri" panose="020F0502020204030204"/>
              </a:rPr>
              <a:t>Franchise   </a:t>
            </a:r>
            <a:r>
              <a:rPr lang="zh-CN" altLang="en-US" sz="1600" dirty="0" smtClean="0">
                <a:solidFill>
                  <a:prstClr val="white"/>
                </a:solidFill>
                <a:latin typeface="宋体"/>
                <a:ea typeface="宋体"/>
                <a:cs typeface="宋体"/>
              </a:rPr>
              <a:t>我</a:t>
            </a:r>
            <a:r>
              <a:rPr lang="zh-CN" altLang="en-US" sz="1600" dirty="0">
                <a:solidFill>
                  <a:prstClr val="white"/>
                </a:solidFill>
                <a:latin typeface="宋体"/>
                <a:ea typeface="宋体"/>
                <a:cs typeface="宋体"/>
              </a:rPr>
              <a:t>是一名</a:t>
            </a:r>
            <a:r>
              <a:rPr lang="en-US" altLang="zh-CN" sz="1600" dirty="0">
                <a:solidFill>
                  <a:prstClr val="white"/>
                </a:solidFill>
                <a:latin typeface="宋体"/>
                <a:ea typeface="宋体"/>
                <a:cs typeface="宋体"/>
              </a:rPr>
              <a:t>_____</a:t>
            </a:r>
            <a:r>
              <a:rPr lang="zh-CN" altLang="en-US" sz="1600" dirty="0">
                <a:solidFill>
                  <a:prstClr val="white"/>
                </a:solidFill>
                <a:latin typeface="宋体"/>
                <a:ea typeface="宋体"/>
                <a:cs typeface="宋体"/>
              </a:rPr>
              <a:t>，同时我也拥有</a:t>
            </a:r>
            <a:r>
              <a:rPr lang="en-US" altLang="zh-CN" sz="1600" dirty="0">
                <a:solidFill>
                  <a:prstClr val="white"/>
                </a:solidFill>
                <a:latin typeface="宋体"/>
                <a:ea typeface="宋体"/>
                <a:cs typeface="宋体"/>
              </a:rPr>
              <a:t>_____</a:t>
            </a:r>
            <a:endParaRPr lang="en-US" altLang="ja-JP" sz="1600" dirty="0">
              <a:solidFill>
                <a:prstClr val="white"/>
              </a:solidFill>
              <a:latin typeface="宋体"/>
              <a:ea typeface="宋体"/>
              <a:cs typeface="宋体"/>
            </a:endParaRPr>
          </a:p>
          <a:p>
            <a:pPr defTabSz="457200"/>
            <a:r>
              <a:rPr lang="en-US" sz="2000" dirty="0" smtClean="0">
                <a:ln w="3175">
                  <a:noFill/>
                </a:ln>
                <a:solidFill>
                  <a:srgbClr val="FFF2CC"/>
                </a:solidFill>
              </a:rPr>
              <a:t>Candidate </a:t>
            </a:r>
            <a:r>
              <a:rPr lang="en-US" sz="2000" dirty="0">
                <a:ln w="3175">
                  <a:noFill/>
                </a:ln>
                <a:solidFill>
                  <a:srgbClr val="FFF2CC"/>
                </a:solidFill>
              </a:rPr>
              <a:t>: What is it</a:t>
            </a:r>
            <a:r>
              <a:rPr lang="en-US" sz="2000" dirty="0" smtClean="0">
                <a:ln w="3175">
                  <a:noFill/>
                </a:ln>
                <a:solidFill>
                  <a:srgbClr val="FFF2CC"/>
                </a:solidFill>
              </a:rPr>
              <a:t>?  </a:t>
            </a:r>
            <a:r>
              <a:rPr lang="zh-CN" altLang="en-US" sz="1600" dirty="0" smtClean="0">
                <a:ln w="3175">
                  <a:noFill/>
                </a:ln>
                <a:solidFill>
                  <a:srgbClr val="FFF2CC"/>
                </a:solidFill>
                <a:latin typeface="宋体"/>
                <a:ea typeface="宋体"/>
                <a:cs typeface="宋体"/>
              </a:rPr>
              <a:t>这是什么创业机会？</a:t>
            </a:r>
            <a:endParaRPr lang="en-US" sz="1600" dirty="0">
              <a:ln w="3175">
                <a:noFill/>
              </a:ln>
              <a:solidFill>
                <a:srgbClr val="FFF2CC"/>
              </a:solidFill>
            </a:endParaRP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bg1"/>
                </a:solidFill>
              </a:rPr>
              <a:t>UFO:  Its shop.com.  Have you heard of it</a:t>
            </a:r>
            <a:r>
              <a:rPr lang="en-US" sz="2000" dirty="0" smtClean="0">
                <a:ln w="3175">
                  <a:noFill/>
                </a:ln>
                <a:solidFill>
                  <a:schemeClr val="bg1"/>
                </a:solidFill>
              </a:rPr>
              <a:t>?  </a:t>
            </a:r>
            <a:r>
              <a:rPr lang="zh-CN" altLang="en-US" sz="1600" dirty="0" smtClean="0">
                <a:ln w="3175">
                  <a:noFill/>
                </a:ln>
                <a:solidFill>
                  <a:schemeClr val="bg1"/>
                </a:solidFill>
              </a:rPr>
              <a:t>是</a:t>
            </a:r>
            <a:r>
              <a:rPr lang="en-US" altLang="zh-CN" sz="1600" dirty="0">
                <a:ln w="3175">
                  <a:noFill/>
                </a:ln>
                <a:solidFill>
                  <a:schemeClr val="bg1"/>
                </a:solidFill>
              </a:rPr>
              <a:t> </a:t>
            </a:r>
            <a:r>
              <a:rPr lang="en-US" altLang="zh-CN" sz="1600" dirty="0" err="1" smtClean="0">
                <a:ln w="3175">
                  <a:noFill/>
                </a:ln>
                <a:solidFill>
                  <a:schemeClr val="bg1"/>
                </a:solidFill>
              </a:rPr>
              <a:t>Shop.Com</a:t>
            </a:r>
            <a:r>
              <a:rPr lang="en-US" altLang="zh-CN" sz="1600" dirty="0" smtClean="0">
                <a:ln w="3175">
                  <a:noFill/>
                </a:ln>
                <a:solidFill>
                  <a:schemeClr val="bg1"/>
                </a:solidFill>
              </a:rPr>
              <a:t> </a:t>
            </a:r>
            <a:r>
              <a:rPr lang="zh-CN" altLang="en-US" sz="1600" dirty="0" smtClean="0">
                <a:ln w="3175">
                  <a:noFill/>
                </a:ln>
                <a:solidFill>
                  <a:schemeClr val="bg1"/>
                </a:solidFill>
              </a:rPr>
              <a:t>平台，您有听过吗？</a:t>
            </a:r>
            <a:endParaRPr lang="en-US" sz="1600" dirty="0">
              <a:ln w="3175">
                <a:noFill/>
              </a:ln>
              <a:solidFill>
                <a:schemeClr val="bg1"/>
              </a:solidFill>
            </a:endParaRP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rgbClr val="FFF2CC"/>
                </a:solidFill>
              </a:rPr>
              <a:t>Candidate : No. What do you sell</a:t>
            </a:r>
            <a:r>
              <a:rPr lang="en-US" sz="2000" dirty="0" smtClean="0">
                <a:ln w="3175">
                  <a:noFill/>
                </a:ln>
                <a:solidFill>
                  <a:srgbClr val="FFF2CC"/>
                </a:solidFill>
              </a:rPr>
              <a:t>?  </a:t>
            </a:r>
            <a:r>
              <a:rPr lang="zh-CN" altLang="en-US" sz="1600" dirty="0" smtClean="0">
                <a:ln w="3175">
                  <a:noFill/>
                </a:ln>
                <a:solidFill>
                  <a:srgbClr val="FFF2CC"/>
                </a:solidFill>
              </a:rPr>
              <a:t>没有，您是卖什么？</a:t>
            </a:r>
            <a:endParaRPr lang="en-US" sz="1600" dirty="0">
              <a:ln w="3175">
                <a:noFill/>
              </a:ln>
              <a:solidFill>
                <a:srgbClr val="FFF2CC"/>
              </a:solidFill>
            </a:endParaRP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bg1"/>
                </a:solidFill>
              </a:rPr>
              <a:t>UFO:  Let me send it to you.  Can I have your email? ( PAUSE) Did  you get it</a:t>
            </a:r>
            <a:r>
              <a:rPr lang="en-US" sz="2000" dirty="0" smtClean="0">
                <a:ln w="3175">
                  <a:noFill/>
                </a:ln>
                <a:solidFill>
                  <a:schemeClr val="bg1"/>
                </a:solidFill>
              </a:rPr>
              <a:t>?  </a:t>
            </a:r>
            <a:r>
              <a:rPr lang="zh-CN" altLang="en-US" sz="1600" dirty="0" smtClean="0">
                <a:ln w="3175">
                  <a:noFill/>
                </a:ln>
                <a:solidFill>
                  <a:schemeClr val="bg1"/>
                </a:solidFill>
              </a:rPr>
              <a:t>让我发送给您，我可以跟您要您的电邮网址吗？（暂停）您可收到我的信息了吗？</a:t>
            </a:r>
            <a:endParaRPr lang="en-US" sz="1600" dirty="0">
              <a:ln w="3175">
                <a:noFill/>
              </a:ln>
              <a:solidFill>
                <a:schemeClr val="bg1"/>
              </a:solidFill>
            </a:endParaRP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rgbClr val="FFF2CC"/>
                </a:solidFill>
              </a:rPr>
              <a:t>Candidate : Yes.  </a:t>
            </a:r>
            <a:r>
              <a:rPr lang="zh-CN" altLang="en-US" sz="1600" dirty="0" smtClean="0">
                <a:ln w="3175">
                  <a:noFill/>
                </a:ln>
                <a:solidFill>
                  <a:srgbClr val="FFF2CC"/>
                </a:solidFill>
              </a:rPr>
              <a:t>有，收到了。</a:t>
            </a:r>
            <a:endParaRPr lang="en-US" sz="1600" dirty="0">
              <a:ln w="3175">
                <a:noFill/>
              </a:ln>
              <a:solidFill>
                <a:srgbClr val="FFF2CC"/>
              </a:solidFill>
            </a:endParaRP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bg1"/>
                </a:solidFill>
              </a:rPr>
              <a:t>UFO: Do you shop online or like to save money or cash back while shopping</a:t>
            </a:r>
            <a:r>
              <a:rPr lang="en-US" sz="2000" dirty="0" smtClean="0">
                <a:ln w="3175">
                  <a:noFill/>
                </a:ln>
                <a:solidFill>
                  <a:schemeClr val="bg1"/>
                </a:solidFill>
              </a:rPr>
              <a:t>?  </a:t>
            </a:r>
            <a:r>
              <a:rPr lang="zh-CN" altLang="en-US" sz="1600" dirty="0" smtClean="0">
                <a:ln w="3175">
                  <a:noFill/>
                </a:ln>
                <a:solidFill>
                  <a:schemeClr val="bg1"/>
                </a:solidFill>
              </a:rPr>
              <a:t>您有上网购物的习惯吗？如果有机会省钱或现金回馈，您会喜欢吗？</a:t>
            </a:r>
            <a:endParaRPr lang="en-US" sz="1600" dirty="0">
              <a:ln w="3175">
                <a:noFill/>
              </a:ln>
              <a:solidFill>
                <a:schemeClr val="bg1"/>
              </a:solidFill>
            </a:endParaRP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rgbClr val="FFF2CC"/>
                </a:solidFill>
              </a:rPr>
              <a:t>Candidate : Definitely.  </a:t>
            </a:r>
            <a:r>
              <a:rPr lang="zh-CN" altLang="en-US" sz="1600" dirty="0" smtClean="0">
                <a:ln w="3175">
                  <a:noFill/>
                </a:ln>
                <a:solidFill>
                  <a:srgbClr val="FFF2CC"/>
                </a:solidFill>
              </a:rPr>
              <a:t>当然啦！</a:t>
            </a:r>
            <a:endParaRPr lang="en-US" sz="1600" dirty="0">
              <a:ln w="3175">
                <a:noFill/>
              </a:ln>
              <a:solidFill>
                <a:srgbClr val="FFF2CC"/>
              </a:solidFill>
            </a:endParaRP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bg1"/>
                </a:solidFill>
              </a:rPr>
              <a:t>UFO: Let me send you a video, take a look at it.  Its about savings on the site. </a:t>
            </a:r>
            <a:r>
              <a:rPr lang="zh-CN" altLang="en-US" sz="1600" dirty="0" smtClean="0">
                <a:ln w="3175">
                  <a:noFill/>
                </a:ln>
                <a:solidFill>
                  <a:schemeClr val="bg1"/>
                </a:solidFill>
              </a:rPr>
              <a:t>让我与您分享一个</a:t>
            </a:r>
            <a:r>
              <a:rPr lang="zh-CN" altLang="en-US" sz="1600" dirty="0" smtClean="0">
                <a:ln w="3175">
                  <a:noFill/>
                </a:ln>
                <a:solidFill>
                  <a:schemeClr val="bg1"/>
                </a:solidFill>
              </a:rPr>
              <a:t>视频，您看一下，这是教您怎样可以从平台中省钱。</a:t>
            </a:r>
            <a:endParaRPr lang="en-US" sz="1600" dirty="0">
              <a:ln w="3175">
                <a:noFill/>
              </a:ln>
              <a:solidFill>
                <a:schemeClr val="bg1"/>
              </a:solidFill>
            </a:endParaRP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rgbClr val="FFF2CC"/>
                </a:solidFill>
              </a:rPr>
              <a:t>Candidate : </a:t>
            </a:r>
            <a:r>
              <a:rPr lang="en-US" sz="2000" dirty="0" smtClean="0">
                <a:ln w="3175">
                  <a:noFill/>
                </a:ln>
                <a:solidFill>
                  <a:srgbClr val="FFF2CC"/>
                </a:solidFill>
              </a:rPr>
              <a:t>Sure  </a:t>
            </a:r>
            <a:r>
              <a:rPr lang="zh-CN" altLang="en-US" sz="1600" dirty="0" smtClean="0">
                <a:ln w="3175">
                  <a:noFill/>
                </a:ln>
                <a:solidFill>
                  <a:srgbClr val="FFF2CC"/>
                </a:solidFill>
              </a:rPr>
              <a:t>当然可以</a:t>
            </a:r>
            <a:endParaRPr lang="en-US" sz="1600" dirty="0">
              <a:ln w="3175">
                <a:noFill/>
              </a:ln>
              <a:solidFill>
                <a:srgbClr val="FFF2CC"/>
              </a:solidFill>
            </a:endParaRP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bg1"/>
                </a:solidFill>
              </a:rPr>
              <a:t>UFO: Will it be ok that I check in with you, after you watch the video to have your input on the site? </a:t>
            </a:r>
            <a:r>
              <a:rPr lang="en-US" sz="2000" dirty="0" smtClean="0">
                <a:ln w="3175">
                  <a:noFill/>
                </a:ln>
                <a:solidFill>
                  <a:schemeClr val="bg1"/>
                </a:solidFill>
              </a:rPr>
              <a:t> </a:t>
            </a:r>
            <a:r>
              <a:rPr lang="zh-CN" altLang="en-US" sz="1600" dirty="0" smtClean="0">
                <a:ln w="3175">
                  <a:noFill/>
                </a:ln>
                <a:solidFill>
                  <a:schemeClr val="bg1"/>
                </a:solidFill>
              </a:rPr>
              <a:t>我能否得到您的允许，您看完视频后，给我您的意见。</a:t>
            </a:r>
            <a:endParaRPr lang="en-US" sz="1600" dirty="0">
              <a:ln w="3175">
                <a:noFill/>
              </a:ln>
              <a:solidFill>
                <a:schemeClr val="bg1"/>
              </a:solidFill>
            </a:endParaRP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bg1"/>
                </a:solidFill>
              </a:rPr>
              <a:t> </a:t>
            </a:r>
          </a:p>
          <a:p>
            <a:pPr algn="ctr" defTabSz="457200"/>
            <a:r>
              <a:rPr lang="en-US" sz="2800" i="1" dirty="0">
                <a:ln w="3175">
                  <a:noFill/>
                </a:ln>
                <a:solidFill>
                  <a:srgbClr val="FFFF00"/>
                </a:solidFill>
              </a:rPr>
              <a:t>Set a time to call or meet for </a:t>
            </a:r>
            <a:r>
              <a:rPr lang="en-US" sz="2800" i="1" dirty="0" smtClean="0">
                <a:ln w="3175">
                  <a:noFill/>
                </a:ln>
                <a:solidFill>
                  <a:srgbClr val="FFFF00"/>
                </a:solidFill>
              </a:rPr>
              <a:t>coffee </a:t>
            </a:r>
            <a:r>
              <a:rPr lang="zh-CN" altLang="en-US" sz="2400" i="1" dirty="0" smtClean="0">
                <a:ln w="3175">
                  <a:noFill/>
                </a:ln>
                <a:solidFill>
                  <a:srgbClr val="FFFF00"/>
                </a:solidFill>
              </a:rPr>
              <a:t>安排时间会面</a:t>
            </a:r>
            <a:r>
              <a:rPr lang="en-US" sz="2400" i="1" dirty="0" smtClean="0">
                <a:ln w="3175">
                  <a:noFill/>
                </a:ln>
                <a:solidFill>
                  <a:srgbClr val="FFFF00"/>
                </a:solidFill>
              </a:rPr>
              <a:t> </a:t>
            </a:r>
            <a:endParaRPr lang="en-US" sz="3600" i="1" dirty="0">
              <a:ln w="3175">
                <a:noFill/>
              </a:ln>
              <a:solidFill>
                <a:srgbClr val="FFFF00"/>
              </a:solidFill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3175"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24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" y="0"/>
            <a:ext cx="628468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" y="1775013"/>
            <a:ext cx="6284685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" y="4562859"/>
            <a:ext cx="62846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Firming up the </a:t>
            </a:r>
            <a:r>
              <a:rPr kumimoji="0" lang="en-US" sz="4400" b="1" i="0" u="none" strike="noStrike" kern="0" cap="all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Appointment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0" cap="all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敲定约会</a:t>
            </a:r>
            <a:endParaRPr kumimoji="0" lang="en-US" sz="4400" b="1" i="0" u="none" strike="noStrike" kern="0" cap="all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9534" y="3199852"/>
            <a:ext cx="6858001" cy="45830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56865" y="656650"/>
            <a:ext cx="5635080" cy="1736747"/>
          </a:xfrm>
          <a:prstGeom prst="roundRect">
            <a:avLst>
              <a:gd name="adj" fmla="val 62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US" sz="2400" b="0" i="0" u="none" strike="noStrike" kern="1200" cap="none" spc="0" normalizeH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there any reason between now and then that you would change the appointment</a:t>
            </a:r>
            <a:r>
              <a:rPr kumimoji="0" lang="en-US" sz="2400" b="0" i="0" u="none" strike="noStrike" kern="1200" cap="none" spc="0" normalizeH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algn="ctr">
              <a:defRPr/>
            </a:pPr>
            <a:endParaRPr lang="en-US" altLang="zh-TW" sz="2000" dirty="0" smtClean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TW" altLang="en-US" sz="20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在</a:t>
            </a:r>
            <a:r>
              <a:rPr lang="zh-CN" altLang="en-US" sz="20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这段时间内您有什么事情</a:t>
            </a:r>
            <a:r>
              <a:rPr lang="zh-TW" altLang="en-US" sz="20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会</a:t>
            </a:r>
            <a:r>
              <a:rPr lang="zh-CN" altLang="en-US" sz="20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让</a:t>
            </a:r>
            <a:r>
              <a:rPr lang="zh-TW" altLang="en-US" sz="20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您</a:t>
            </a:r>
            <a:r>
              <a:rPr lang="zh-CN" alt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不方便</a:t>
            </a:r>
            <a:r>
              <a:rPr lang="zh-TW" alt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来</a:t>
            </a:r>
            <a:r>
              <a:rPr lang="zh-CN" alt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赴</a:t>
            </a:r>
            <a:r>
              <a:rPr lang="zh-TW" alt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约</a:t>
            </a:r>
            <a:r>
              <a:rPr lang="zh-CN" alt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？</a:t>
            </a:r>
            <a:endParaRPr lang="en-US" altLang="zh-CN" sz="20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67538" y="2803396"/>
            <a:ext cx="5592390" cy="3585130"/>
          </a:xfrm>
          <a:prstGeom prst="roundRect">
            <a:avLst>
              <a:gd name="adj" fmla="val 62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There are 2 kinds of person in the world, those that are honorable a</a:t>
            </a:r>
            <a:r>
              <a:rPr lang="en-US" sz="2400" dirty="0" err="1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  <a:t>nd</a:t>
            </a: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  <a:t> those that are not, which are you?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I</a:t>
            </a:r>
            <a:r>
              <a:rPr kumimoji="0" lang="en-US" sz="2400" b="0" i="0" u="none" strike="noStrike" kern="1200" cap="none" spc="0" normalizeH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am sure you are an honorable one</a:t>
            </a:r>
            <a:r>
              <a:rPr kumimoji="0" lang="en-US" sz="2400" b="0" i="0" u="none" strike="noStrike" kern="1200" cap="none" spc="0" normalizeH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noProof="0" dirty="0" smtClean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lvl="0" algn="ctr">
              <a:defRPr/>
            </a:pPr>
            <a:r>
              <a:rPr lang="zh-CN" altLang="en-US" sz="200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世上有两种类型的人，一种是说话算话的，另一种则是敷衍场合的人，您是哪一种呢？我相信您应该是属于有信用的吧！</a:t>
            </a:r>
            <a:r>
              <a:rPr kumimoji="0" lang="en-US" sz="2000" b="0" i="0" u="none" strike="noStrike" kern="1200" cap="none" spc="0" normalizeH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endParaRPr kumimoji="0" lang="en-US" sz="20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3394642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15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09E50-1217-4199-B38B-12AFAAC3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901" y="3812954"/>
            <a:ext cx="7118559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Business </a:t>
            </a:r>
            <a:r>
              <a:rPr lang="en-US" sz="48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Card  </a:t>
            </a:r>
            <a:r>
              <a:rPr lang="zh-CN" altLang="en-US" sz="48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名片</a:t>
            </a: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7" name="Content Placeholder 4" descr="A picture containing screenshot&#10;&#10;Description automatically generated">
            <a:extLst>
              <a:ext uri="{FF2B5EF4-FFF2-40B4-BE49-F238E27FC236}">
                <a16:creationId xmlns:a16="http://schemas.microsoft.com/office/drawing/2014/main" xmlns="" id="{377E9FEE-AF7E-49C8-9C50-AC8B41FC7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8" b="1612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1740FEB-1637-4406-B4DD-90B1A0838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23391" b="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9" name="Picture 8" descr="A close up of a card&#10;&#10;Description automatically generated">
            <a:extLst>
              <a:ext uri="{FF2B5EF4-FFF2-40B4-BE49-F238E27FC236}">
                <a16:creationId xmlns:a16="http://schemas.microsoft.com/office/drawing/2014/main" xmlns="" id="{705D7088-AF30-4788-8E23-A0D5FE5F76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r="9797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48" name="Straight Connector 17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card&#10;&#10;Description automatically generated">
            <a:extLst>
              <a:ext uri="{FF2B5EF4-FFF2-40B4-BE49-F238E27FC236}">
                <a16:creationId xmlns:a16="http://schemas.microsoft.com/office/drawing/2014/main" xmlns="" id="{758F1815-1A40-471C-8CB6-85B2349E86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3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E23696-9B79-4197-80E4-6248DDA58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Professional </a:t>
            </a:r>
            <a:r>
              <a:rPr lang="en-US" b="1" dirty="0" smtClean="0"/>
              <a:t>Website / Introductory Page</a:t>
            </a:r>
            <a:br>
              <a:rPr lang="en-US" b="1" dirty="0" smtClean="0"/>
            </a:br>
            <a:r>
              <a:rPr lang="zh-CN" altLang="en-US" b="1" dirty="0" smtClean="0">
                <a:solidFill>
                  <a:srgbClr val="000090"/>
                </a:solidFill>
              </a:rPr>
              <a:t>专业网站</a:t>
            </a:r>
            <a:r>
              <a:rPr lang="en-US" altLang="zh-CN" b="1" dirty="0" smtClean="0">
                <a:solidFill>
                  <a:srgbClr val="000090"/>
                </a:solidFill>
              </a:rPr>
              <a:t> / </a:t>
            </a:r>
            <a:r>
              <a:rPr lang="zh-CN" altLang="en-US" b="1" dirty="0" smtClean="0">
                <a:solidFill>
                  <a:srgbClr val="000090"/>
                </a:solidFill>
              </a:rPr>
              <a:t>简介页</a:t>
            </a:r>
            <a:r>
              <a:rPr lang="en-US" b="1" dirty="0" smtClean="0">
                <a:solidFill>
                  <a:srgbClr val="000090"/>
                </a:solidFill>
              </a:rPr>
              <a:t/>
            </a:r>
            <a:br>
              <a:rPr lang="en-US" b="1" dirty="0" smtClean="0">
                <a:solidFill>
                  <a:srgbClr val="000090"/>
                </a:solidFill>
              </a:rPr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AF0BD0F-8923-45EF-892D-B88442936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609" y="1740433"/>
            <a:ext cx="4149377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1AEBAE-F735-4D5F-8485-2C63448E8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014" y="1687059"/>
            <a:ext cx="4681678" cy="4903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F2886A-77D2-4F97-98E6-811254148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526" y="1524551"/>
            <a:ext cx="4195571" cy="5145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25DADB0-E1F3-4574-9B9E-C7645CEAE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529" y="1700663"/>
            <a:ext cx="4991425" cy="4959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FA0F6F6-0FD9-4C40-9FFF-E21ACF237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852" y="1703608"/>
            <a:ext cx="4591721" cy="49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4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B5FF22-2265-4C9E-B361-5E4F30CED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314" y="0"/>
            <a:ext cx="12576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1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B181E26-89C4-4A14-92DE-0F4C4B0E94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xmlns="" id="{A91AF11B-ACEE-4146-A79F-925CF458F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9" r="2" b="15557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Picture 4" descr="A group of people sitting around each other&#10;&#10;Description automatically generated">
            <a:extLst>
              <a:ext uri="{FF2B5EF4-FFF2-40B4-BE49-F238E27FC236}">
                <a16:creationId xmlns:a16="http://schemas.microsoft.com/office/drawing/2014/main" xmlns="" id="{1F3DCE5A-C862-4A08-A7FD-DADFFD1820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2416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6" name="Freeform 37">
            <a:extLst>
              <a:ext uri="{FF2B5EF4-FFF2-40B4-BE49-F238E27FC236}">
                <a16:creationId xmlns:a16="http://schemas.microsoft.com/office/drawing/2014/main" xmlns="" id="{13958066-7CBD-4B89-8F46-614C4F28BC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08FCFA-3138-4FB2-954B-187B41D60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3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Improving Skillset of </a:t>
            </a:r>
            <a:r>
              <a:rPr lang="en-US" b="1" dirty="0" smtClean="0">
                <a:solidFill>
                  <a:schemeClr val="bg1"/>
                </a:solidFill>
              </a:rPr>
              <a:t>Prospecting 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zh-CN" altLang="en-US" sz="4000" b="1" dirty="0" smtClean="0">
                <a:solidFill>
                  <a:srgbClr val="000090"/>
                </a:solidFill>
              </a:rPr>
              <a:t>提高物色人选的技能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A8E76F-3324-4DEF-A67D-84790426E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930" y="2238663"/>
            <a:ext cx="5097779" cy="4065986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3200" dirty="0"/>
              <a:t>Call Workshop/</a:t>
            </a:r>
            <a:r>
              <a:rPr lang="en-US" sz="3200" dirty="0" smtClean="0"/>
              <a:t>Text</a:t>
            </a:r>
          </a:p>
          <a:p>
            <a:r>
              <a:rPr lang="zh-CN" altLang="en-US" sz="3200" dirty="0" smtClean="0"/>
              <a:t>电话</a:t>
            </a:r>
            <a:r>
              <a:rPr lang="zh-CN" altLang="zh-CN" sz="3200" dirty="0" smtClean="0"/>
              <a:t>、</a:t>
            </a:r>
            <a:r>
              <a:rPr lang="zh-CN" altLang="en-US" sz="3200" dirty="0" smtClean="0"/>
              <a:t>短讯</a:t>
            </a:r>
            <a:r>
              <a:rPr lang="zh-CN" altLang="en-US" sz="3200" dirty="0" smtClean="0"/>
              <a:t>工作坊</a:t>
            </a:r>
            <a:endParaRPr lang="en-US" altLang="zh-CN" sz="3200" dirty="0" smtClean="0"/>
          </a:p>
          <a:p>
            <a:endParaRPr lang="en-US" sz="3200" dirty="0"/>
          </a:p>
          <a:p>
            <a:r>
              <a:rPr lang="en-US" sz="3200" dirty="0"/>
              <a:t>Group Networking </a:t>
            </a:r>
            <a:endParaRPr lang="en-US" sz="3200" dirty="0" smtClean="0"/>
          </a:p>
          <a:p>
            <a:r>
              <a:rPr lang="zh-CN" altLang="en-US" sz="3200" dirty="0" smtClean="0"/>
              <a:t>网络小组</a:t>
            </a:r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Group </a:t>
            </a:r>
            <a:r>
              <a:rPr lang="en-US" sz="3200" dirty="0"/>
              <a:t>Social </a:t>
            </a:r>
            <a:endParaRPr lang="en-US" sz="3200" dirty="0" smtClean="0"/>
          </a:p>
          <a:p>
            <a:r>
              <a:rPr lang="zh-CN" altLang="en-US" sz="3200" dirty="0" smtClean="0"/>
              <a:t>社群小组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6247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4987C8-3E01-48FA-94F7-A3DA5EE1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129" y="5136090"/>
            <a:ext cx="5605930" cy="591480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</a:pPr>
            <a:r>
              <a:rPr lang="en-US" sz="3600" b="1" dirty="0"/>
              <a:t>Prospecting - Doing it </a:t>
            </a:r>
            <a:r>
              <a:rPr lang="en-US" sz="3600" b="1" dirty="0" smtClean="0"/>
              <a:t>Right</a:t>
            </a:r>
            <a:br>
              <a:rPr lang="en-US" sz="3600" b="1" dirty="0" smtClean="0"/>
            </a:br>
            <a:r>
              <a:rPr lang="zh-CN" altLang="en-US" sz="3600" b="1" dirty="0" smtClean="0"/>
              <a:t>物色人选</a:t>
            </a:r>
            <a:r>
              <a:rPr lang="en-US" altLang="zh-CN" sz="3600" b="1" dirty="0" smtClean="0"/>
              <a:t> </a:t>
            </a:r>
            <a:r>
              <a:rPr lang="mr-IN" altLang="zh-CN" sz="3600" b="1" dirty="0" smtClean="0"/>
              <a:t>–</a:t>
            </a:r>
            <a:r>
              <a:rPr lang="en-US" altLang="zh-CN" sz="3600" b="1" dirty="0" smtClean="0"/>
              <a:t> </a:t>
            </a:r>
            <a:r>
              <a:rPr lang="zh-CN" altLang="en-US" sz="3600" b="1" dirty="0" smtClean="0"/>
              <a:t>做对了！</a:t>
            </a:r>
            <a:endParaRPr lang="en-US" sz="3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56949-C4D9-4AC0-AF4D-333FAAFB9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129" y="6006602"/>
            <a:ext cx="5605930" cy="64284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800" dirty="0"/>
              <a:t>Stephanie Ng</a:t>
            </a:r>
          </a:p>
          <a:p>
            <a:pPr algn="l"/>
            <a:r>
              <a:rPr lang="en-US" sz="1800" dirty="0"/>
              <a:t>Supervising Coordinator</a:t>
            </a:r>
          </a:p>
        </p:txBody>
      </p:sp>
      <p:pic>
        <p:nvPicPr>
          <p:cNvPr id="11" name="Picture 10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xmlns="" id="{AE25782D-9185-4F69-B39E-DBF71A47E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" r="4" b="1666"/>
          <a:stretch/>
        </p:blipFill>
        <p:spPr>
          <a:xfrm>
            <a:off x="1479512" y="10"/>
            <a:ext cx="2263117" cy="1428366"/>
          </a:xfrm>
          <a:prstGeom prst="rect">
            <a:avLst/>
          </a:prstGeom>
        </p:spPr>
      </p:pic>
      <p:pic>
        <p:nvPicPr>
          <p:cNvPr id="7" name="Picture 6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xmlns="" id="{AD2A34DD-89E7-414F-A38C-747D4945B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2" r="13483"/>
          <a:stretch/>
        </p:blipFill>
        <p:spPr>
          <a:xfrm>
            <a:off x="-1" y="1488148"/>
            <a:ext cx="3742628" cy="3067989"/>
          </a:xfrm>
          <a:custGeom>
            <a:avLst/>
            <a:gdLst>
              <a:gd name="connsiteX0" fmla="*/ 0 w 3742628"/>
              <a:gd name="connsiteY0" fmla="*/ 0 h 3067989"/>
              <a:gd name="connsiteX1" fmla="*/ 3742628 w 3742628"/>
              <a:gd name="connsiteY1" fmla="*/ 0 h 3067989"/>
              <a:gd name="connsiteX2" fmla="*/ 3742628 w 3742628"/>
              <a:gd name="connsiteY2" fmla="*/ 2040780 h 3067989"/>
              <a:gd name="connsiteX3" fmla="*/ 1398494 w 3742628"/>
              <a:gd name="connsiteY3" fmla="*/ 2040780 h 3067989"/>
              <a:gd name="connsiteX4" fmla="*/ 1398494 w 3742628"/>
              <a:gd name="connsiteY4" fmla="*/ 3067989 h 3067989"/>
              <a:gd name="connsiteX5" fmla="*/ 0 w 3742628"/>
              <a:gd name="connsiteY5" fmla="*/ 3067989 h 306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628" h="3067989">
                <a:moveTo>
                  <a:pt x="0" y="0"/>
                </a:moveTo>
                <a:lnTo>
                  <a:pt x="3742628" y="0"/>
                </a:lnTo>
                <a:lnTo>
                  <a:pt x="3742628" y="2040780"/>
                </a:lnTo>
                <a:lnTo>
                  <a:pt x="1398494" y="2040780"/>
                </a:lnTo>
                <a:lnTo>
                  <a:pt x="1398494" y="3067989"/>
                </a:lnTo>
                <a:lnTo>
                  <a:pt x="0" y="3067989"/>
                </a:lnTo>
                <a:close/>
              </a:path>
            </a:pathLst>
          </a:custGeom>
        </p:spPr>
      </p:pic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6A14811E-D13D-4BE9-BDDF-A141E8490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3" r="41511"/>
          <a:stretch/>
        </p:blipFill>
        <p:spPr>
          <a:xfrm>
            <a:off x="1479513" y="3603819"/>
            <a:ext cx="2263117" cy="3248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855FBB-2056-4E40-B333-CEB2FE2667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5" r="33382" b="-1"/>
          <a:stretch/>
        </p:blipFill>
        <p:spPr>
          <a:xfrm>
            <a:off x="3808119" y="10"/>
            <a:ext cx="3396195" cy="4556126"/>
          </a:xfrm>
          <a:custGeom>
            <a:avLst/>
            <a:gdLst>
              <a:gd name="connsiteX0" fmla="*/ 0 w 3396195"/>
              <a:gd name="connsiteY0" fmla="*/ 0 h 4556136"/>
              <a:gd name="connsiteX1" fmla="*/ 3396195 w 3396195"/>
              <a:gd name="connsiteY1" fmla="*/ 0 h 4556136"/>
              <a:gd name="connsiteX2" fmla="*/ 3396195 w 3396195"/>
              <a:gd name="connsiteY2" fmla="*/ 1424457 h 4556136"/>
              <a:gd name="connsiteX3" fmla="*/ 2274902 w 3396195"/>
              <a:gd name="connsiteY3" fmla="*/ 1424457 h 4556136"/>
              <a:gd name="connsiteX4" fmla="*/ 2274902 w 3396195"/>
              <a:gd name="connsiteY4" fmla="*/ 4556136 h 4556136"/>
              <a:gd name="connsiteX5" fmla="*/ 0 w 3396195"/>
              <a:gd name="connsiteY5" fmla="*/ 4556136 h 455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195" h="4556136">
                <a:moveTo>
                  <a:pt x="0" y="0"/>
                </a:moveTo>
                <a:lnTo>
                  <a:pt x="3396195" y="0"/>
                </a:lnTo>
                <a:lnTo>
                  <a:pt x="3396195" y="1424457"/>
                </a:lnTo>
                <a:lnTo>
                  <a:pt x="2274902" y="1424457"/>
                </a:lnTo>
                <a:lnTo>
                  <a:pt x="2274902" y="4556136"/>
                </a:lnTo>
                <a:lnTo>
                  <a:pt x="0" y="4556136"/>
                </a:lnTo>
                <a:close/>
              </a:path>
            </a:pathLst>
          </a:custGeom>
        </p:spPr>
      </p:pic>
      <p:pic>
        <p:nvPicPr>
          <p:cNvPr id="15" name="Picture 1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xmlns="" id="{27C1583C-D8F7-4778-A619-1CA935338B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977"/>
          <a:stretch/>
        </p:blipFill>
        <p:spPr>
          <a:xfrm>
            <a:off x="6155703" y="1488149"/>
            <a:ext cx="6036296" cy="3056725"/>
          </a:xfrm>
          <a:prstGeom prst="rect">
            <a:avLst/>
          </a:prstGeom>
        </p:spPr>
      </p:pic>
      <p:pic>
        <p:nvPicPr>
          <p:cNvPr id="5" name="Picture 4" descr="A group of people sitting around each other&#10;&#10;Description automatically generated">
            <a:extLst>
              <a:ext uri="{FF2B5EF4-FFF2-40B4-BE49-F238E27FC236}">
                <a16:creationId xmlns:a16="http://schemas.microsoft.com/office/drawing/2014/main" xmlns="" id="{CF05DC0F-1CC0-4137-86D7-62A82D49E8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r="797" b="1"/>
          <a:stretch/>
        </p:blipFill>
        <p:spPr>
          <a:xfrm>
            <a:off x="3808119" y="4633558"/>
            <a:ext cx="2263116" cy="14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9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each other&#10;&#10;Description automatically generated">
            <a:extLst>
              <a:ext uri="{FF2B5EF4-FFF2-40B4-BE49-F238E27FC236}">
                <a16:creationId xmlns:a16="http://schemas.microsoft.com/office/drawing/2014/main" xmlns="" id="{B43E8E7D-EFB7-49F1-9616-CB3840E64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105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B1D4F77-A17C-43D7-B7FA-545148E4E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DB1491-944C-4E84-ABB8-A3F9991A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179682"/>
            <a:ext cx="3759240" cy="1344975"/>
          </a:xfrm>
        </p:spPr>
        <p:txBody>
          <a:bodyPr>
            <a:normAutofit/>
          </a:bodyPr>
          <a:lstStyle/>
          <a:p>
            <a:r>
              <a:rPr lang="en-US" sz="4000" b="1" dirty="0"/>
              <a:t>What is </a:t>
            </a:r>
            <a:r>
              <a:rPr lang="en-US" sz="4000" b="1" dirty="0" smtClean="0"/>
              <a:t>Prospecting 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7502DC-EAB8-427B-A8CF-DF830122B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345075"/>
            <a:ext cx="3764826" cy="37730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Like mining, we network/socialize to expose ourselves to get to know people.  Through conversations, experiences and building the relationship we find that GOLD</a:t>
            </a:r>
            <a:r>
              <a:rPr lang="en-US" sz="1800" dirty="0" smtClean="0"/>
              <a:t>.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art of prospecting is the art of making friends with a skill of identifying they want in life. </a:t>
            </a:r>
            <a:endParaRPr lang="en-US" sz="1800" dirty="0" smtClean="0"/>
          </a:p>
          <a:p>
            <a:pPr marL="0" indent="0">
              <a:lnSpc>
                <a:spcPct val="60000"/>
              </a:lnSpc>
              <a:buNone/>
            </a:pPr>
            <a:endParaRPr lang="en-US" sz="1800" dirty="0"/>
          </a:p>
          <a:p>
            <a:pPr marL="0" indent="0">
              <a:buNone/>
            </a:pPr>
            <a:r>
              <a:rPr lang="zh-CN" altLang="en-US" sz="1800" dirty="0">
                <a:solidFill>
                  <a:srgbClr val="000090"/>
                </a:solidFill>
              </a:rPr>
              <a:t>如采矿者，我们必须多广阔我们的朋友圈子，或透过社交群体，从中累计挑选的经验，建立自己所要物色的群体后，找到属于我们自己要的</a:t>
            </a:r>
            <a:r>
              <a:rPr lang="en-US" altLang="zh-CN" sz="1800" dirty="0">
                <a:solidFill>
                  <a:srgbClr val="000090"/>
                </a:solidFill>
              </a:rPr>
              <a:t>《</a:t>
            </a:r>
            <a:r>
              <a:rPr lang="zh-CN" altLang="en-US" sz="1800" dirty="0">
                <a:solidFill>
                  <a:srgbClr val="000090"/>
                </a:solidFill>
              </a:rPr>
              <a:t>人选</a:t>
            </a:r>
            <a:r>
              <a:rPr lang="en-US" altLang="zh-CN" sz="1800" dirty="0">
                <a:solidFill>
                  <a:srgbClr val="000090"/>
                </a:solidFill>
              </a:rPr>
              <a:t>》</a:t>
            </a:r>
            <a:r>
              <a:rPr lang="zh-CN" altLang="en-US" sz="1800" dirty="0">
                <a:solidFill>
                  <a:srgbClr val="000090"/>
                </a:solidFill>
              </a:rPr>
              <a:t>，这就是真正的</a:t>
            </a:r>
            <a:r>
              <a:rPr lang="en-US" altLang="zh-CN" sz="1800" dirty="0">
                <a:solidFill>
                  <a:srgbClr val="000090"/>
                </a:solidFill>
              </a:rPr>
              <a:t>《</a:t>
            </a:r>
            <a:r>
              <a:rPr lang="zh-CN" altLang="en-US" sz="1800" dirty="0">
                <a:solidFill>
                  <a:srgbClr val="000090"/>
                </a:solidFill>
              </a:rPr>
              <a:t>物色人选</a:t>
            </a:r>
            <a:r>
              <a:rPr lang="en-US" altLang="zh-CN" sz="1800" dirty="0">
                <a:solidFill>
                  <a:srgbClr val="000090"/>
                </a:solidFill>
              </a:rPr>
              <a:t>》</a:t>
            </a:r>
            <a:r>
              <a:rPr lang="zh-CN" altLang="en-US" sz="1800" dirty="0">
                <a:solidFill>
                  <a:srgbClr val="000090"/>
                </a:solidFill>
              </a:rPr>
              <a:t>。</a:t>
            </a:r>
            <a:endParaRPr lang="en-US" sz="18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58172" y="1507323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 dirty="0"/>
              <a:t>什么是物色人选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24257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6BDBA639-2A71-4A60-A71A-FF1836F546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E208A8B-5EBD-4532-BE72-26414FA7CF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xmlns="" id="{15D09196-B338-4AB5-A71B-CFD5FFCA62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xmlns="" id="{F50B4463-128A-4677-A285-C017E6C543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xmlns="" id="{1D9B95CD-F023-4DFA-9678-1E02713F74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xmlns="" id="{1DDF47A8-BE7B-43F3-A500-F5A4656D83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xmlns="" id="{2DD394DE-76FB-42F8-85F2-FD436F4232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xmlns="" id="{B95F2EFB-87E6-4400-AAF3-7EB8B4F15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xmlns="" id="{1D463476-2BC7-418C-9D6F-51444B11A7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xmlns="" id="{24011122-2495-478A-81BF-ABBDEA1DA8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xmlns="" id="{C79E87C5-E5B3-476B-B539-FC9CF4A33B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xmlns="" id="{956029CA-2B38-434D-9044-5FF3A1ECD1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xmlns="" id="{9514CFB6-E8DB-43DC-B1CD-9CC2D4B276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xmlns="" id="{BD8C1FC8-E550-45BE-9F30-822BAB3781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xmlns="" id="{D1646B5D-A7B7-41EC-9591-0E0C0F4F94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xmlns="" id="{E2118E93-481E-4843-987E-378187AA37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xmlns="" id="{77038464-F4E2-47EC-A87F-18469191E3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xmlns="" id="{FB3BBEB1-E146-408F-95B7-EE2F269DE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xmlns="" id="{C765B285-56EC-47FC-B116-274EBBD61A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xmlns="" id="{CB4A6191-6913-42EA-905E-8A174AE2C9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xmlns="" id="{8ADEEF92-F481-475A-845C-5E940F0D55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xmlns="" id="{D9C506D7-84CB-4057-A44A-465313E785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62" name="Oval 32">
            <a:extLst>
              <a:ext uri="{FF2B5EF4-FFF2-40B4-BE49-F238E27FC236}">
                <a16:creationId xmlns:a16="http://schemas.microsoft.com/office/drawing/2014/main" xmlns="" id="{7842FC68-61FD-4700-8A22-BB8B071884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6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0993F-06F4-4CDE-8155-DAA2D2988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748" y="1498600"/>
            <a:ext cx="6959446" cy="40158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PROSPECTING IS NOT AN EVENT!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IT IS A PROCESS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9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dirty="0">
                <a:solidFill>
                  <a:srgbClr val="FFFF00"/>
                </a:solidFill>
              </a:rPr>
              <a:t>Prospecting + WHY = Coffee </a:t>
            </a:r>
            <a:r>
              <a:rPr lang="en-US" sz="2800" b="1" dirty="0" smtClean="0">
                <a:solidFill>
                  <a:srgbClr val="FFFF00"/>
                </a:solidFill>
              </a:rPr>
              <a:t>Meeting</a:t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800" b="1" dirty="0">
                <a:solidFill>
                  <a:srgbClr val="FFFF00"/>
                </a:solidFill>
              </a:rPr>
              <a:t/>
            </a:r>
            <a:br>
              <a:rPr lang="en-US" sz="2800" b="1" dirty="0">
                <a:solidFill>
                  <a:srgbClr val="FFFF00"/>
                </a:solidFill>
              </a:rPr>
            </a:br>
            <a:r>
              <a:rPr lang="zh-CN" altLang="en-US" sz="2800" b="1" dirty="0" smtClean="0">
                <a:solidFill>
                  <a:schemeClr val="bg1"/>
                </a:solidFill>
              </a:rPr>
              <a:t>物色人选不是一个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《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项目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》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、</a:t>
            </a:r>
            <a:r>
              <a:rPr lang="en-US" altLang="zh-CN" sz="2800" b="1" dirty="0" smtClean="0">
                <a:solidFill>
                  <a:schemeClr val="bg1"/>
                </a:solidFill>
              </a:rPr>
              <a:t/>
            </a:r>
            <a:br>
              <a:rPr lang="en-US" altLang="zh-CN" sz="2800" b="1" dirty="0" smtClean="0">
                <a:solidFill>
                  <a:schemeClr val="bg1"/>
                </a:solidFill>
              </a:rPr>
            </a:br>
            <a:r>
              <a:rPr lang="zh-CN" altLang="en-US" sz="2800" b="1" dirty="0" smtClean="0">
                <a:solidFill>
                  <a:schemeClr val="bg1"/>
                </a:solidFill>
              </a:rPr>
              <a:t>而是一个</a:t>
            </a:r>
            <a:r>
              <a:rPr lang="zh-CN" altLang="zh-CN" sz="2800" b="1" dirty="0">
                <a:solidFill>
                  <a:schemeClr val="bg1"/>
                </a:solidFill>
              </a:rPr>
              <a:t>《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过程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》</a:t>
            </a:r>
            <a:br>
              <a:rPr lang="en-US" altLang="zh-CN" sz="2800" b="1" dirty="0" smtClean="0">
                <a:solidFill>
                  <a:schemeClr val="bg1"/>
                </a:solidFill>
              </a:rPr>
            </a:br>
            <a:r>
              <a:rPr lang="en-US" altLang="zh-CN" sz="2800" b="1" dirty="0">
                <a:solidFill>
                  <a:srgbClr val="FFFF00"/>
                </a:solidFill>
              </a:rPr>
              <a:t/>
            </a:r>
            <a:br>
              <a:rPr lang="en-US" altLang="zh-CN" sz="2800" b="1" dirty="0">
                <a:solidFill>
                  <a:srgbClr val="FFFF00"/>
                </a:solidFill>
              </a:rPr>
            </a:br>
            <a:r>
              <a:rPr lang="zh-CN" altLang="en-US" sz="2800" b="1" dirty="0" smtClean="0">
                <a:solidFill>
                  <a:srgbClr val="FFFF00"/>
                </a:solidFill>
              </a:rPr>
              <a:t>物色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 + </a:t>
            </a:r>
            <a:r>
              <a:rPr lang="zh-CN" altLang="en-US" sz="2800" b="1" dirty="0" smtClean="0">
                <a:solidFill>
                  <a:srgbClr val="FFFF00"/>
                </a:solidFill>
              </a:rPr>
              <a:t>他人的梦想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 = </a:t>
            </a:r>
            <a:r>
              <a:rPr lang="zh-CN" altLang="en-US" sz="2800" b="1" dirty="0" smtClean="0">
                <a:solidFill>
                  <a:srgbClr val="FFFF00"/>
                </a:solidFill>
              </a:rPr>
              <a:t>约会</a:t>
            </a:r>
            <a:r>
              <a:rPr lang="en-US" sz="2800" b="1" dirty="0">
                <a:solidFill>
                  <a:srgbClr val="FFFF00"/>
                </a:solidFill>
              </a:rPr>
              <a:t/>
            </a:r>
            <a:br>
              <a:rPr lang="en-US" sz="2800" b="1" dirty="0">
                <a:solidFill>
                  <a:srgbClr val="FFFF00"/>
                </a:solidFill>
              </a:rPr>
            </a:br>
            <a:endParaRPr lang="en-US" sz="2800" b="1" kern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8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tar: 7 Points 33">
            <a:extLst>
              <a:ext uri="{FF2B5EF4-FFF2-40B4-BE49-F238E27FC236}">
                <a16:creationId xmlns:a16="http://schemas.microsoft.com/office/drawing/2014/main" xmlns="" id="{D60C267F-2907-4012-A30D-B271322B6FBC}"/>
              </a:ext>
            </a:extLst>
          </p:cNvPr>
          <p:cNvSpPr/>
          <p:nvPr/>
        </p:nvSpPr>
        <p:spPr>
          <a:xfrm>
            <a:off x="8343189" y="2633352"/>
            <a:ext cx="2972511" cy="2052948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7DD525-5A57-4183-9AF8-AF968CF8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00645" y="3012459"/>
            <a:ext cx="6585857" cy="92363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Concept of </a:t>
            </a:r>
            <a:r>
              <a:rPr lang="en-US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Prospecting</a:t>
            </a:r>
            <a:br>
              <a:rPr lang="en-US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zh-CN" altLang="en-US" sz="3600" b="1" dirty="0" smtClean="0">
                <a:solidFill>
                  <a:srgbClr val="00009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物色人选的概念</a:t>
            </a:r>
            <a:endParaRPr lang="en-US" sz="3600" b="1" dirty="0">
              <a:solidFill>
                <a:srgbClr val="00009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Content Placeholder 4" descr="A picture containing container&#10;&#10;Description automatically generated">
            <a:extLst>
              <a:ext uri="{FF2B5EF4-FFF2-40B4-BE49-F238E27FC236}">
                <a16:creationId xmlns:a16="http://schemas.microsoft.com/office/drawing/2014/main" xmlns="" id="{59C88EFF-EC7C-4F11-BD18-6D4B0FA55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85" y="1365518"/>
            <a:ext cx="5075035" cy="506041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75D2EFA-5319-4E17-93B3-299FEF68A4C0}"/>
              </a:ext>
            </a:extLst>
          </p:cNvPr>
          <p:cNvSpPr txBox="1">
            <a:spLocks/>
          </p:cNvSpPr>
          <p:nvPr/>
        </p:nvSpPr>
        <p:spPr>
          <a:xfrm>
            <a:off x="3875481" y="2386854"/>
            <a:ext cx="3465285" cy="52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Friend / Family</a:t>
            </a:r>
          </a:p>
          <a:p>
            <a:pPr algn="ctr">
              <a:lnSpc>
                <a:spcPct val="110000"/>
              </a:lnSpc>
            </a:pPr>
            <a:r>
              <a:rPr lang="zh-CN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亲戚</a:t>
            </a:r>
            <a:r>
              <a:rPr lang="en-US" altLang="zh-CN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zh-CN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朋友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8E5040D-0108-4AFF-B29B-43F9B3F15E1A}"/>
              </a:ext>
            </a:extLst>
          </p:cNvPr>
          <p:cNvSpPr txBox="1">
            <a:spLocks/>
          </p:cNvSpPr>
          <p:nvPr/>
        </p:nvSpPr>
        <p:spPr>
          <a:xfrm>
            <a:off x="3844821" y="3077616"/>
            <a:ext cx="3465285" cy="52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Networking</a:t>
            </a:r>
          </a:p>
          <a:p>
            <a:pPr algn="ctr">
              <a:lnSpc>
                <a:spcPct val="100000"/>
              </a:lnSpc>
            </a:pPr>
            <a:r>
              <a:rPr lang="zh-CN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网际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73B40BA-A9C4-4309-9D58-5AC73F550F69}"/>
              </a:ext>
            </a:extLst>
          </p:cNvPr>
          <p:cNvSpPr txBox="1">
            <a:spLocks/>
          </p:cNvSpPr>
          <p:nvPr/>
        </p:nvSpPr>
        <p:spPr>
          <a:xfrm>
            <a:off x="3832122" y="3739661"/>
            <a:ext cx="3465285" cy="52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</a:t>
            </a:r>
          </a:p>
          <a:p>
            <a:pPr algn="ctr">
              <a:lnSpc>
                <a:spcPct val="110000"/>
              </a:lnSpc>
            </a:pPr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社交群体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2C1A427-5B2C-437F-A9DD-264F91E8A3AB}"/>
              </a:ext>
            </a:extLst>
          </p:cNvPr>
          <p:cNvSpPr txBox="1">
            <a:spLocks/>
          </p:cNvSpPr>
          <p:nvPr/>
        </p:nvSpPr>
        <p:spPr>
          <a:xfrm>
            <a:off x="3856261" y="4348807"/>
            <a:ext cx="3465285" cy="52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</a:p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职场同事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FD134741-C841-4E94-A8C4-6782857CC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1" y="329878"/>
            <a:ext cx="3347506" cy="16702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erson posing for a picture&#10;&#10;Description automatically generated">
            <a:extLst>
              <a:ext uri="{FF2B5EF4-FFF2-40B4-BE49-F238E27FC236}">
                <a16:creationId xmlns:a16="http://schemas.microsoft.com/office/drawing/2014/main" xmlns="" id="{D3F5F08B-3EAB-4ECC-B363-5A0D836EC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09" y="6102860"/>
            <a:ext cx="565255" cy="425262"/>
          </a:xfrm>
          <a:prstGeom prst="rect">
            <a:avLst/>
          </a:prstGeom>
        </p:spPr>
      </p:pic>
      <p:pic>
        <p:nvPicPr>
          <p:cNvPr id="16" name="Picture 1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xmlns="" id="{BEEB1942-C699-4986-AAC2-E41094DD3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08" y="5936601"/>
            <a:ext cx="565255" cy="565255"/>
          </a:xfrm>
          <a:prstGeom prst="rect">
            <a:avLst/>
          </a:prstGeom>
        </p:spPr>
      </p:pic>
      <p:pic>
        <p:nvPicPr>
          <p:cNvPr id="18" name="Picture 17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9187455B-E61A-430B-A98E-D126C7E722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43" y="6069305"/>
            <a:ext cx="307186" cy="432551"/>
          </a:xfrm>
          <a:prstGeom prst="rect">
            <a:avLst/>
          </a:prstGeom>
        </p:spPr>
      </p:pic>
      <p:pic>
        <p:nvPicPr>
          <p:cNvPr id="20" name="Picture 19" descr="A person talking on a cell phone&#10;&#10;Description automatically generated">
            <a:extLst>
              <a:ext uri="{FF2B5EF4-FFF2-40B4-BE49-F238E27FC236}">
                <a16:creationId xmlns:a16="http://schemas.microsoft.com/office/drawing/2014/main" xmlns="" id="{9DE28102-48F1-46C3-97C1-49A881EC5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32" y="6084836"/>
            <a:ext cx="418628" cy="418628"/>
          </a:xfrm>
          <a:prstGeom prst="rect">
            <a:avLst/>
          </a:prstGeom>
        </p:spPr>
      </p:pic>
      <p:pic>
        <p:nvPicPr>
          <p:cNvPr id="22" name="Picture 21" descr="A person wearing a purple shirt&#10;&#10;Description automatically generated">
            <a:extLst>
              <a:ext uri="{FF2B5EF4-FFF2-40B4-BE49-F238E27FC236}">
                <a16:creationId xmlns:a16="http://schemas.microsoft.com/office/drawing/2014/main" xmlns="" id="{99AF7F9A-4AFD-4771-AB57-7A2BD0B477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01" y="6045200"/>
            <a:ext cx="243965" cy="3480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1006137-519C-4024-BA19-82AFA719D1A0}"/>
              </a:ext>
            </a:extLst>
          </p:cNvPr>
          <p:cNvSpPr txBox="1"/>
          <p:nvPr/>
        </p:nvSpPr>
        <p:spPr>
          <a:xfrm>
            <a:off x="8289739" y="638865"/>
            <a:ext cx="301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POSSIBLITIES  </a:t>
            </a:r>
            <a:r>
              <a:rPr lang="zh-CN" altLang="en-US" dirty="0" smtClean="0">
                <a:solidFill>
                  <a:srgbClr val="000090"/>
                </a:solidFill>
              </a:rPr>
              <a:t>潜在人选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xmlns="" id="{B35CFADB-024C-4C7C-BE9E-D58AEB2B6EE7}"/>
              </a:ext>
            </a:extLst>
          </p:cNvPr>
          <p:cNvSpPr/>
          <p:nvPr/>
        </p:nvSpPr>
        <p:spPr>
          <a:xfrm>
            <a:off x="7386306" y="857605"/>
            <a:ext cx="752814" cy="341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5AE49C9-5962-4A17-8E14-4AB2D14183CC}"/>
              </a:ext>
            </a:extLst>
          </p:cNvPr>
          <p:cNvSpPr txBox="1"/>
          <p:nvPr/>
        </p:nvSpPr>
        <p:spPr>
          <a:xfrm>
            <a:off x="8137339" y="6056974"/>
            <a:ext cx="2848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 smtClean="0"/>
              <a:t>NUTS</a:t>
            </a:r>
            <a:r>
              <a:rPr lang="en-US" dirty="0" smtClean="0"/>
              <a:t>    </a:t>
            </a:r>
            <a:r>
              <a:rPr lang="en-US" altLang="zh-CN" b="1" dirty="0" smtClean="0">
                <a:solidFill>
                  <a:srgbClr val="000090"/>
                </a:solidFill>
              </a:rPr>
              <a:t>《</a:t>
            </a:r>
            <a:r>
              <a:rPr lang="zh-CN" altLang="en-US" b="1" dirty="0" smtClean="0">
                <a:solidFill>
                  <a:srgbClr val="000090"/>
                </a:solidFill>
              </a:rPr>
              <a:t>优秀种子</a:t>
            </a:r>
            <a:r>
              <a:rPr lang="en-US" altLang="zh-CN" b="1" dirty="0" smtClean="0">
                <a:solidFill>
                  <a:srgbClr val="000090"/>
                </a:solidFill>
              </a:rPr>
              <a:t>》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xmlns="" id="{DEFC3C4B-2015-485F-8374-9D000F24C335}"/>
              </a:ext>
            </a:extLst>
          </p:cNvPr>
          <p:cNvSpPr/>
          <p:nvPr/>
        </p:nvSpPr>
        <p:spPr>
          <a:xfrm>
            <a:off x="7210400" y="6084836"/>
            <a:ext cx="752814" cy="341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4956959-EDB7-42F0-8BEC-361608021E5A}"/>
              </a:ext>
            </a:extLst>
          </p:cNvPr>
          <p:cNvSpPr txBox="1"/>
          <p:nvPr/>
        </p:nvSpPr>
        <p:spPr>
          <a:xfrm>
            <a:off x="8280400" y="970097"/>
            <a:ext cx="363219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Build Social Currency.  Increase Net worth by increasing social Currency.   Keep Building Friends and sorting as you go along</a:t>
            </a:r>
            <a:r>
              <a:rPr lang="en-US" sz="1600" dirty="0" smtClean="0"/>
              <a:t>.</a:t>
            </a:r>
          </a:p>
          <a:p>
            <a:r>
              <a:rPr lang="zh-CN" altLang="en-US" sz="1500" dirty="0" smtClean="0">
                <a:solidFill>
                  <a:srgbClr val="000090"/>
                </a:solidFill>
              </a:rPr>
              <a:t>尽量列出你所有的名单，每天不断的添新名单。</a:t>
            </a:r>
            <a:endParaRPr lang="en-US" sz="1500" dirty="0">
              <a:solidFill>
                <a:srgbClr val="00009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9AEE641-75C8-47AC-AEA6-A56518696DC5}"/>
              </a:ext>
            </a:extLst>
          </p:cNvPr>
          <p:cNvSpPr txBox="1"/>
          <p:nvPr/>
        </p:nvSpPr>
        <p:spPr>
          <a:xfrm>
            <a:off x="8058220" y="4761672"/>
            <a:ext cx="409568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Through the process, and the sorting process the “nuts” will appear</a:t>
            </a:r>
            <a:r>
              <a:rPr lang="en-US" sz="1600" dirty="0" smtClean="0"/>
              <a:t>.</a:t>
            </a:r>
          </a:p>
          <a:p>
            <a:r>
              <a:rPr lang="zh-CN" altLang="en-US" sz="1500" dirty="0" smtClean="0">
                <a:solidFill>
                  <a:srgbClr val="000090"/>
                </a:solidFill>
              </a:rPr>
              <a:t>从名单中再经过过滤挑选出</a:t>
            </a:r>
            <a:r>
              <a:rPr lang="en-US" altLang="zh-CN" sz="1500" dirty="0" smtClean="0">
                <a:solidFill>
                  <a:srgbClr val="000090"/>
                </a:solidFill>
              </a:rPr>
              <a:t>《</a:t>
            </a:r>
            <a:r>
              <a:rPr lang="zh-CN" altLang="en-US" sz="1500" dirty="0" smtClean="0">
                <a:solidFill>
                  <a:srgbClr val="000090"/>
                </a:solidFill>
              </a:rPr>
              <a:t>最优秀的种子</a:t>
            </a:r>
            <a:r>
              <a:rPr lang="en-US" altLang="zh-CN" sz="1500" dirty="0" smtClean="0">
                <a:solidFill>
                  <a:srgbClr val="000090"/>
                </a:solidFill>
              </a:rPr>
              <a:t>》</a:t>
            </a:r>
            <a:r>
              <a:rPr lang="zh-CN" altLang="en-US" sz="1500" dirty="0" smtClean="0">
                <a:solidFill>
                  <a:srgbClr val="000090"/>
                </a:solidFill>
              </a:rPr>
              <a:t>。</a:t>
            </a:r>
            <a:endParaRPr lang="en-US" sz="1500" dirty="0">
              <a:solidFill>
                <a:srgbClr val="000090"/>
              </a:solidFill>
            </a:endParaRPr>
          </a:p>
        </p:txBody>
      </p:sp>
      <p:pic>
        <p:nvPicPr>
          <p:cNvPr id="30" name="Picture 29" descr="A picture containing traffic light&#10;&#10;Description automatically generated">
            <a:extLst>
              <a:ext uri="{FF2B5EF4-FFF2-40B4-BE49-F238E27FC236}">
                <a16:creationId xmlns:a16="http://schemas.microsoft.com/office/drawing/2014/main" xmlns="" id="{CB00BF28-29B6-4443-8583-8B1ADDC597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11" b="93235" l="6000" r="93778">
                        <a14:foregroundMark x1="62000" y1="7611" x2="42222" y2="7822"/>
                        <a14:foregroundMark x1="14000" y1="12685" x2="19111" y2="13108"/>
                        <a14:foregroundMark x1="6000" y1="12896" x2="6000" y2="12896"/>
                        <a14:foregroundMark x1="79111" y1="12685" x2="93556" y2="12685"/>
                        <a14:foregroundMark x1="34222" y1="91966" x2="44444" y2="93446"/>
                        <a14:foregroundMark x1="93556" y1="13531" x2="93556" y2="13531"/>
                        <a14:foregroundMark x1="93111" y1="11416" x2="93778" y2="14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97" y="1600866"/>
            <a:ext cx="2252158" cy="31751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8624C60-5A40-4720-B7BD-897D2DEB470D}"/>
              </a:ext>
            </a:extLst>
          </p:cNvPr>
          <p:cNvSpPr txBox="1"/>
          <p:nvPr/>
        </p:nvSpPr>
        <p:spPr>
          <a:xfrm>
            <a:off x="1709590" y="2267281"/>
            <a:ext cx="13181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RECRUITING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招募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9E4E020-E1C8-421B-B030-23769AEB4A39}"/>
              </a:ext>
            </a:extLst>
          </p:cNvPr>
          <p:cNvSpPr txBox="1"/>
          <p:nvPr/>
        </p:nvSpPr>
        <p:spPr>
          <a:xfrm>
            <a:off x="1689244" y="3536324"/>
            <a:ext cx="13834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PROSPECTING</a:t>
            </a:r>
          </a:p>
          <a:p>
            <a:pPr algn="ctr"/>
            <a:r>
              <a:rPr lang="zh-CN" altLang="en-US" sz="1600" b="1" dirty="0" smtClean="0">
                <a:solidFill>
                  <a:schemeClr val="bg1"/>
                </a:solidFill>
              </a:rPr>
              <a:t>物色人选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E5DEA9E-25A4-489E-82B7-5B017F8D1ABA}"/>
              </a:ext>
            </a:extLst>
          </p:cNvPr>
          <p:cNvSpPr txBox="1"/>
          <p:nvPr/>
        </p:nvSpPr>
        <p:spPr>
          <a:xfrm>
            <a:off x="8993533" y="3101513"/>
            <a:ext cx="1636367" cy="112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THE 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FUNNE FULL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>
              <a:lnSpc>
                <a:spcPct val="110000"/>
              </a:lnSpc>
            </a:pPr>
            <a:r>
              <a:rPr lang="zh-CN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把这个</a:t>
            </a:r>
            <a:r>
              <a:rPr lang="en-US" altLang="zh-CN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CN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物色人选的斗子</a:t>
            </a:r>
            <a:r>
              <a:rPr lang="en-US" altLang="zh-CN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r>
              <a:rPr lang="zh-CN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挤满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11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/>
      <p:bldP spid="8" grpId="0"/>
      <p:bldP spid="9" grpId="0"/>
      <p:bldP spid="10" grpId="0"/>
      <p:bldP spid="23" grpId="0"/>
      <p:bldP spid="24" grpId="0" animBg="1"/>
      <p:bldP spid="25" grpId="0"/>
      <p:bldP spid="26" grpId="0" animBg="1"/>
      <p:bldP spid="27" grpId="0"/>
      <p:bldP spid="28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9">
            <a:extLst>
              <a:ext uri="{FF2B5EF4-FFF2-40B4-BE49-F238E27FC236}">
                <a16:creationId xmlns:a16="http://schemas.microsoft.com/office/drawing/2014/main" xmlns="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11">
            <a:extLst>
              <a:ext uri="{FF2B5EF4-FFF2-40B4-BE49-F238E27FC236}">
                <a16:creationId xmlns:a16="http://schemas.microsoft.com/office/drawing/2014/main" xmlns="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D106A4-990D-4B2E-81A0-C8042CA4C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571500"/>
            <a:ext cx="3149600" cy="5791200"/>
          </a:xfrm>
        </p:spPr>
        <p:txBody>
          <a:bodyPr>
            <a:normAutofit fontScale="90000"/>
          </a:bodyPr>
          <a:lstStyle/>
          <a:p>
            <a:r>
              <a:rPr lang="en-US" sz="3700" b="1" i="1" dirty="0">
                <a:solidFill>
                  <a:srgbClr val="FFFFFF"/>
                </a:solidFill>
              </a:rPr>
              <a:t>Out of 1095 People = How many will ask you what </a:t>
            </a:r>
            <a:r>
              <a:rPr lang="en-US" sz="3700" b="1" i="1" dirty="0" smtClean="0">
                <a:solidFill>
                  <a:srgbClr val="FFFFFF"/>
                </a:solidFill>
              </a:rPr>
              <a:t>you</a:t>
            </a:r>
            <a:br>
              <a:rPr lang="en-US" sz="3700" b="1" i="1" dirty="0" smtClean="0">
                <a:solidFill>
                  <a:srgbClr val="FFFFFF"/>
                </a:solidFill>
              </a:rPr>
            </a:br>
            <a:r>
              <a:rPr lang="en-US" sz="3700" b="1" i="1" dirty="0" smtClean="0">
                <a:solidFill>
                  <a:srgbClr val="FFFFFF"/>
                </a:solidFill>
              </a:rPr>
              <a:t>do</a:t>
            </a:r>
            <a:r>
              <a:rPr lang="en-US" sz="3700" b="1" i="1" dirty="0">
                <a:solidFill>
                  <a:srgbClr val="FFFFFF"/>
                </a:solidFill>
              </a:rPr>
              <a:t>?</a:t>
            </a:r>
            <a:br>
              <a:rPr lang="en-US" sz="3700" b="1" i="1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/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zh-CN" altLang="en-US" sz="4000" dirty="0" smtClean="0">
                <a:solidFill>
                  <a:srgbClr val="FFFFFF"/>
                </a:solidFill>
              </a:rPr>
              <a:t>在</a:t>
            </a:r>
            <a:r>
              <a:rPr lang="en-US" altLang="zh-CN" sz="4000" dirty="0" smtClean="0">
                <a:solidFill>
                  <a:srgbClr val="FFFFFF"/>
                </a:solidFill>
              </a:rPr>
              <a:t>1095 </a:t>
            </a:r>
            <a:r>
              <a:rPr lang="zh-CN" altLang="en-US" sz="4000" dirty="0" smtClean="0">
                <a:solidFill>
                  <a:srgbClr val="FFFFFF"/>
                </a:solidFill>
              </a:rPr>
              <a:t>天内，有多少人会问您，</a:t>
            </a:r>
            <a:r>
              <a:rPr lang="en-US" altLang="zh-CN" sz="4000" dirty="0" smtClean="0">
                <a:solidFill>
                  <a:srgbClr val="FFFFFF"/>
                </a:solidFill>
              </a:rPr>
              <a:t>《</a:t>
            </a:r>
            <a:r>
              <a:rPr lang="zh-CN" altLang="en-US" sz="4000" dirty="0" smtClean="0">
                <a:solidFill>
                  <a:srgbClr val="FFFFFF"/>
                </a:solidFill>
              </a:rPr>
              <a:t>您从事什么工作</a:t>
            </a:r>
            <a:r>
              <a:rPr lang="en-US" altLang="zh-CN" sz="4000" dirty="0" smtClean="0">
                <a:solidFill>
                  <a:srgbClr val="FFFFFF"/>
                </a:solidFill>
              </a:rPr>
              <a:t>》</a:t>
            </a:r>
            <a:r>
              <a:rPr lang="zh-CN" altLang="en-US" sz="4000" dirty="0" smtClean="0">
                <a:solidFill>
                  <a:srgbClr val="FFFFFF"/>
                </a:solidFill>
              </a:rPr>
              <a:t>？</a:t>
            </a:r>
            <a:r>
              <a:rPr lang="en-US" sz="4000" dirty="0">
                <a:solidFill>
                  <a:srgbClr val="FFFFFF"/>
                </a:solidFill>
              </a:rPr>
              <a:t/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xmlns="" id="{34CB2F40-67DD-4849-93B2-BFF46F71F2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737756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53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45A859-EDFB-4E08-A15A-CD226FB6A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9091" r="326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xmlns="" id="{724CD679-7405-4CD3-A92A-9469F279A5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6DBA6-D568-430C-B15B-C29ADBADF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-US" sz="3600" b="1" dirty="0"/>
              <a:t>Needs &amp; Skillset of a Good </a:t>
            </a:r>
            <a:r>
              <a:rPr lang="en-US" sz="3600" b="1" dirty="0" smtClean="0"/>
              <a:t>Prospector</a:t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zh-CN" altLang="en-US" sz="3600" b="1" dirty="0" smtClean="0"/>
              <a:t>物色人选必备的技能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E71AE5-9EE4-43A1-8C42-BF320CBC4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68" y="2451963"/>
            <a:ext cx="5572231" cy="3555137"/>
          </a:xfrm>
        </p:spPr>
        <p:txBody>
          <a:bodyPr>
            <a:normAutofit/>
          </a:bodyPr>
          <a:lstStyle/>
          <a:p>
            <a:r>
              <a:rPr lang="en-US" sz="2100" dirty="0"/>
              <a:t>Appearance and </a:t>
            </a:r>
            <a:r>
              <a:rPr lang="en-US" sz="2100" dirty="0" smtClean="0"/>
              <a:t>Mannerism  </a:t>
            </a:r>
            <a:r>
              <a:rPr lang="zh-CN" altLang="en-US" sz="2000" dirty="0" smtClean="0">
                <a:solidFill>
                  <a:srgbClr val="000090"/>
                </a:solidFill>
              </a:rPr>
              <a:t>外观和举止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100" dirty="0" smtClean="0"/>
              <a:t>Posture  </a:t>
            </a:r>
            <a:r>
              <a:rPr lang="zh-CN" altLang="en-US" sz="2000" dirty="0" smtClean="0">
                <a:solidFill>
                  <a:srgbClr val="000090"/>
                </a:solidFill>
              </a:rPr>
              <a:t>姿态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100" dirty="0"/>
              <a:t>What is it? / What do you do? </a:t>
            </a:r>
            <a:r>
              <a:rPr lang="en-US" sz="2100" dirty="0" smtClean="0"/>
              <a:t>/ Your Why   </a:t>
            </a:r>
          </a:p>
          <a:p>
            <a:pPr marL="0" indent="0">
              <a:buNone/>
            </a:pPr>
            <a:r>
              <a:rPr lang="en-US" altLang="zh-CN" sz="2100" dirty="0" smtClean="0"/>
              <a:t>    </a:t>
            </a:r>
            <a:r>
              <a:rPr lang="zh-CN" altLang="en-US" sz="2000" dirty="0" smtClean="0">
                <a:solidFill>
                  <a:srgbClr val="000090"/>
                </a:solidFill>
              </a:rPr>
              <a:t>这是什么？您从事什么工作？</a:t>
            </a:r>
            <a:r>
              <a:rPr lang="zh-CN" altLang="en-US" sz="2000" dirty="0" smtClean="0">
                <a:solidFill>
                  <a:srgbClr val="000090"/>
                </a:solidFill>
              </a:rPr>
              <a:t>您的梦想是什么？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100" dirty="0"/>
              <a:t>Business </a:t>
            </a:r>
            <a:r>
              <a:rPr lang="en-US" sz="2100" dirty="0" smtClean="0"/>
              <a:t>card  </a:t>
            </a:r>
            <a:r>
              <a:rPr lang="zh-CN" altLang="en-US" sz="2000" dirty="0" smtClean="0">
                <a:solidFill>
                  <a:srgbClr val="000090"/>
                </a:solidFill>
              </a:rPr>
              <a:t>名片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100" dirty="0" smtClean="0"/>
              <a:t>Website  </a:t>
            </a:r>
            <a:r>
              <a:rPr lang="zh-CN" altLang="en-US" sz="2000" dirty="0" smtClean="0">
                <a:solidFill>
                  <a:srgbClr val="000090"/>
                </a:solidFill>
              </a:rPr>
              <a:t>网站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100" dirty="0"/>
              <a:t>Database List to </a:t>
            </a:r>
            <a:r>
              <a:rPr lang="en-US" sz="2100" dirty="0" smtClean="0"/>
              <a:t>update  </a:t>
            </a:r>
            <a:r>
              <a:rPr lang="en-US" sz="2100" dirty="0" smtClean="0">
                <a:solidFill>
                  <a:srgbClr val="000090"/>
                </a:solidFill>
              </a:rPr>
              <a:t> </a:t>
            </a:r>
            <a:r>
              <a:rPr lang="zh-CN" altLang="en-US" sz="2000" dirty="0" smtClean="0">
                <a:solidFill>
                  <a:srgbClr val="000090"/>
                </a:solidFill>
              </a:rPr>
              <a:t>新的数据库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100" dirty="0"/>
              <a:t>Professional Appointment </a:t>
            </a:r>
            <a:r>
              <a:rPr lang="en-US" sz="2100" dirty="0" smtClean="0"/>
              <a:t>Setter  </a:t>
            </a:r>
            <a:r>
              <a:rPr lang="en-US" sz="2100" dirty="0" smtClean="0">
                <a:solidFill>
                  <a:srgbClr val="000090"/>
                </a:solidFill>
              </a:rPr>
              <a:t> </a:t>
            </a:r>
            <a:r>
              <a:rPr lang="zh-CN" altLang="en-US" sz="2000" dirty="0" smtClean="0">
                <a:solidFill>
                  <a:srgbClr val="000090"/>
                </a:solidFill>
              </a:rPr>
              <a:t>约会专家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8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1082578D-1B85-446D-A2AB-9B788476C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5" b="3180"/>
          <a:stretch/>
        </p:blipFill>
        <p:spPr>
          <a:xfrm>
            <a:off x="20" y="0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1EC886-2F36-446D-A10E-4908BC99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1" y="495300"/>
            <a:ext cx="10972800" cy="15247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If you do it Right………..!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BCB8BA-864C-4DCE-A27F-E91D12A49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783" y="2197467"/>
            <a:ext cx="9144000" cy="85053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POSSIBLITIES ARE EVERYWHERE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8601" y="3860800"/>
            <a:ext cx="993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/>
              <a:t>如果您做得对</a:t>
            </a:r>
            <a:r>
              <a:rPr lang="en-US" altLang="zh-CN" sz="7200" b="1" dirty="0" smtClean="0"/>
              <a:t> </a:t>
            </a:r>
            <a:r>
              <a:rPr lang="mr-IN" altLang="zh-CN" sz="7200" b="1" dirty="0" smtClean="0"/>
              <a:t>………</a:t>
            </a:r>
            <a:r>
              <a:rPr lang="zh-CN" altLang="en-US" sz="7200" b="1" dirty="0" smtClean="0"/>
              <a:t>！</a:t>
            </a:r>
            <a:endParaRPr lang="en-US" sz="7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54400" y="5118100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FFFF00"/>
                </a:solidFill>
              </a:rPr>
              <a:t>到处都有可能性的名单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34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F5510D9D-7581-4E07-B305-2449E001F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4206507-76F5-4316-AAF5-4EAFEE5EBD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3BC2B61-D77E-45AB-8722-15BC6A718A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8D4045-6CCB-4194-9DB1-871EDD837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07315"/>
            <a:ext cx="11315700" cy="1263015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Appearance and </a:t>
            </a:r>
            <a:r>
              <a:rPr lang="en-US" b="1" dirty="0" smtClean="0">
                <a:solidFill>
                  <a:srgbClr val="FFFF00"/>
                </a:solidFill>
              </a:rPr>
              <a:t>Mannerism  </a:t>
            </a:r>
            <a:r>
              <a:rPr lang="zh-CN" altLang="en-US" b="1" dirty="0" smtClean="0">
                <a:solidFill>
                  <a:srgbClr val="FFFF00"/>
                </a:solidFill>
              </a:rPr>
              <a:t>外观和举止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C22D57-2105-4CAA-B8AE-5F22556C7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110342"/>
            <a:ext cx="11468100" cy="554445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300" b="1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Appearance  </a:t>
            </a:r>
            <a:r>
              <a:rPr lang="zh-CN" altLang="en-US" sz="3300" b="1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外观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we look creates an impression and an opinion when someone meets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like someone to view our business is how we should dress.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Dress appropriate to the event. </a:t>
            </a:r>
            <a:endParaRPr lang="en-US" altLang="zh-CN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我们</a:t>
            </a:r>
            <a:r>
              <a:rPr lang="zh-CN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的穿着会给人留下深刻的印象及对我们的看法，因</a:t>
            </a:r>
            <a:r>
              <a: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此</a:t>
            </a:r>
            <a:r>
              <a: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，在不同</a:t>
            </a:r>
            <a:r>
              <a: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的场合</a:t>
            </a:r>
            <a:r>
              <a:rPr lang="zh-CN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，穿恰当的</a:t>
            </a:r>
            <a:r>
              <a: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服装是非</a:t>
            </a:r>
            <a:r>
              <a:rPr lang="zh-CN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常重要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300" b="1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Mannerism  </a:t>
            </a:r>
            <a:r>
              <a:rPr lang="zh-CN" altLang="en-US" sz="3300" b="1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举止</a:t>
            </a:r>
            <a:endParaRPr lang="en-US" sz="3300" b="1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actions matters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polite 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courteous and aware of surroundings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 and Ethics plays a part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Respect is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我们要注意仪态、礼貌、还有四周的环境及尊重他人的道德文化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469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3914</TotalTime>
  <Words>1472</Words>
  <Application>Microsoft Macintosh PowerPoint</Application>
  <PresentationFormat>Custom</PresentationFormat>
  <Paragraphs>229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12_Office Theme</vt:lpstr>
      <vt:lpstr>Prospecting - Doing it Right 物色人选 – 做对了！</vt:lpstr>
      <vt:lpstr>Prospecting 物色人选</vt:lpstr>
      <vt:lpstr>What is Prospecting </vt:lpstr>
      <vt:lpstr>PROSPECTING IS NOT AN EVENT!  IT IS A PROCESS  Prospecting + WHY = Coffee Meeting  物色人选不是一个《项目》、 而是一个《过程》  物色 + 他人的梦想 = 约会 </vt:lpstr>
      <vt:lpstr>Concept of Prospecting 物色人选的概念</vt:lpstr>
      <vt:lpstr>Out of 1095 People = How many will ask you what you do?  在1095 天内，有多少人会问您，《您从事什么工作》？ </vt:lpstr>
      <vt:lpstr>Needs &amp; Skillset of a Good Prospector  物色人选必备的技能</vt:lpstr>
      <vt:lpstr>If you do it Right………..!</vt:lpstr>
      <vt:lpstr>Appearance and Mannerism  外观和举止</vt:lpstr>
      <vt:lpstr>PowerPoint Presentation</vt:lpstr>
      <vt:lpstr>Dress Code  著装规范</vt:lpstr>
      <vt:lpstr>Tips on Prospecting  物色人选的提示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WHAT IS IT?   “这是什么创业机会”的举例</vt:lpstr>
      <vt:lpstr>PowerPoint Presentation</vt:lpstr>
      <vt:lpstr>PowerPoint Presentation</vt:lpstr>
      <vt:lpstr>PowerPoint Presentation</vt:lpstr>
      <vt:lpstr>Business Card  名片</vt:lpstr>
      <vt:lpstr>Professional Website / Introductory Page 专业网站 / 简介页  </vt:lpstr>
      <vt:lpstr>PowerPoint Presentation</vt:lpstr>
      <vt:lpstr>Improving Skillset of Prospecting   提高物色人选的技能</vt:lpstr>
      <vt:lpstr>Prospecting - Doing it Right 物色人选 – 做对了！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Prospecting Doing it Right</dc:title>
  <dc:creator>Stephanie Ng</dc:creator>
  <cp:lastModifiedBy>user</cp:lastModifiedBy>
  <cp:revision>59</cp:revision>
  <dcterms:created xsi:type="dcterms:W3CDTF">2019-01-21T14:24:10Z</dcterms:created>
  <dcterms:modified xsi:type="dcterms:W3CDTF">2020-06-01T18:02:08Z</dcterms:modified>
</cp:coreProperties>
</file>